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82"/>
    <p:restoredTop sz="94690"/>
  </p:normalViewPr>
  <p:slideViewPr>
    <p:cSldViewPr snapToGrid="0" snapToObjects="1">
      <p:cViewPr varScale="1">
        <p:scale>
          <a:sx n="111" d="100"/>
          <a:sy n="111" d="100"/>
        </p:scale>
        <p:origin x="104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5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867-0CAB-CA44-9D41-AEBF3E8881F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9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867-0CAB-CA44-9D41-AEBF3E8881F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7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867-0CAB-CA44-9D41-AEBF3E8881F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24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867-0CAB-CA44-9D41-AEBF3E8881F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8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867-0CAB-CA44-9D41-AEBF3E8881F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5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867-0CAB-CA44-9D41-AEBF3E8881F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2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867-0CAB-CA44-9D41-AEBF3E8881F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867-0CAB-CA44-9D41-AEBF3E8881F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79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867-0CAB-CA44-9D41-AEBF3E8881F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6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867-0CAB-CA44-9D41-AEBF3E8881F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8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867-0CAB-CA44-9D41-AEBF3E8881F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4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38867-0CAB-CA44-9D41-AEBF3E8881F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3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5BD38867-0CAB-CA44-9D41-AEBF3E8881F2}" type="datetimeFigureOut">
              <a:rPr lang="en-US" smtClean="0"/>
              <a:t>4/24/17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BBDC60CA-6F29-F943-A89A-57046943B3B8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 of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final chapters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Reagan’s Economic 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Supply-Side economics claims cutting taxes will increase government revenue</a:t>
            </a:r>
          </a:p>
          <a:p>
            <a:pPr lvl="1"/>
            <a:r>
              <a:rPr lang="en-US" dirty="0" smtClean="0"/>
              <a:t>$2 trillion in debt accumulated under Reagan</a:t>
            </a:r>
          </a:p>
          <a:p>
            <a:pPr lvl="2"/>
            <a:r>
              <a:rPr lang="en-US" dirty="0" smtClean="0"/>
              <a:t>More than all other presidents</a:t>
            </a:r>
          </a:p>
          <a:p>
            <a:pPr lvl="1"/>
            <a:r>
              <a:rPr lang="en-US" dirty="0" smtClean="0"/>
              <a:t>Most debt financed by foreign bankers</a:t>
            </a:r>
          </a:p>
          <a:p>
            <a:r>
              <a:rPr lang="en-US" dirty="0" smtClean="0"/>
              <a:t>Welfare state contained</a:t>
            </a:r>
          </a:p>
          <a:p>
            <a:pPr lvl="1"/>
            <a:r>
              <a:rPr lang="en-US" dirty="0" smtClean="0"/>
              <a:t>Now so much debt, new programs couldn’t be created</a:t>
            </a:r>
          </a:p>
          <a:p>
            <a:r>
              <a:rPr lang="en-US" dirty="0" smtClean="0"/>
              <a:t>Ever widening gap between rich and poor</a:t>
            </a:r>
          </a:p>
          <a:p>
            <a:pPr lvl="1"/>
            <a:r>
              <a:rPr lang="en-US" dirty="0" smtClean="0"/>
              <a:t>Wealth supposed to trickle down from rich to poor through job creation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Religious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Religious conservatives find muscle in 1980s</a:t>
            </a:r>
          </a:p>
          <a:p>
            <a:pPr lvl="1"/>
            <a:r>
              <a:rPr lang="en-US" dirty="0" smtClean="0"/>
              <a:t>Jerry </a:t>
            </a:r>
            <a:r>
              <a:rPr lang="en-US" dirty="0" err="1" smtClean="0"/>
              <a:t>Falwell</a:t>
            </a:r>
            <a:r>
              <a:rPr lang="en-US" dirty="0" smtClean="0"/>
              <a:t> starts Moral Majority</a:t>
            </a:r>
          </a:p>
          <a:p>
            <a:pPr lvl="2"/>
            <a:r>
              <a:rPr lang="en-US" dirty="0" smtClean="0"/>
              <a:t>Evangelical Christians</a:t>
            </a:r>
          </a:p>
          <a:p>
            <a:pPr lvl="2"/>
            <a:r>
              <a:rPr lang="en-US" dirty="0" smtClean="0"/>
              <a:t>Registers 2-3 million voters by 1982</a:t>
            </a:r>
          </a:p>
          <a:p>
            <a:pPr lvl="2"/>
            <a:r>
              <a:rPr lang="en-US" dirty="0" smtClean="0"/>
              <a:t>Opposed to sexual permissiveness, abortion, feminism, and homosexuality</a:t>
            </a:r>
          </a:p>
          <a:p>
            <a:r>
              <a:rPr lang="en-US" dirty="0" smtClean="0"/>
              <a:t>Conservative movements of 80s as reaction to 60s?</a:t>
            </a:r>
          </a:p>
          <a:p>
            <a:pPr lvl="1"/>
            <a:r>
              <a:rPr lang="en-US" dirty="0" smtClean="0"/>
              <a:t>Saw radicals of 60s as minority hijackers, vowed to take back America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Conservatism in the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By 1988 Reagan had created a majority of conservative federal judges</a:t>
            </a:r>
          </a:p>
          <a:p>
            <a:pPr lvl="1"/>
            <a:r>
              <a:rPr lang="en-US" dirty="0" smtClean="0"/>
              <a:t>Appoints Sandra Day O’Connor as first female justice</a:t>
            </a:r>
          </a:p>
          <a:p>
            <a:r>
              <a:rPr lang="en-US" dirty="0" smtClean="0"/>
              <a:t>Court weakens affirmative action</a:t>
            </a:r>
          </a:p>
          <a:p>
            <a:pPr lvl="1"/>
            <a:r>
              <a:rPr lang="en-US" dirty="0" smtClean="0"/>
              <a:t>Ward’s Cove Packing </a:t>
            </a:r>
            <a:r>
              <a:rPr lang="en-US" dirty="0" err="1" smtClean="0"/>
              <a:t>v</a:t>
            </a:r>
            <a:r>
              <a:rPr lang="en-US" dirty="0" smtClean="0"/>
              <a:t>. Arizona and Martin </a:t>
            </a:r>
            <a:r>
              <a:rPr lang="en-US" dirty="0" err="1" smtClean="0"/>
              <a:t>v</a:t>
            </a:r>
            <a:r>
              <a:rPr lang="en-US" dirty="0" smtClean="0"/>
              <a:t>. </a:t>
            </a:r>
            <a:r>
              <a:rPr lang="en-US" dirty="0" err="1" smtClean="0"/>
              <a:t>Wilks</a:t>
            </a:r>
            <a:endParaRPr lang="en-US" dirty="0" smtClean="0"/>
          </a:p>
          <a:p>
            <a:pPr lvl="2"/>
            <a:r>
              <a:rPr lang="en-US" dirty="0" smtClean="0"/>
              <a:t>Difficult to prove employers discriminated in hiring</a:t>
            </a:r>
          </a:p>
          <a:p>
            <a:pPr lvl="2"/>
            <a:r>
              <a:rPr lang="en-US" dirty="0" smtClean="0"/>
              <a:t>Easier for white males to claim reverse-discrimination</a:t>
            </a:r>
          </a:p>
          <a:p>
            <a:r>
              <a:rPr lang="en-US" dirty="0" smtClean="0"/>
              <a:t>Abortion</a:t>
            </a:r>
          </a:p>
          <a:p>
            <a:pPr lvl="1"/>
            <a:r>
              <a:rPr lang="en-US" dirty="0" smtClean="0"/>
              <a:t>Weakens abortion rights</a:t>
            </a:r>
          </a:p>
          <a:p>
            <a:pPr lvl="2"/>
            <a:r>
              <a:rPr lang="en-US" dirty="0" smtClean="0"/>
              <a:t>States allowed to restrict abortion rights as long as no undue burden on women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Referendum on </a:t>
            </a:r>
            <a:r>
              <a:rPr lang="en-US" dirty="0" err="1" smtClean="0"/>
              <a:t>Reaganism</a:t>
            </a:r>
            <a:r>
              <a:rPr lang="en-US" dirty="0" smtClean="0"/>
              <a:t> in 1988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Democrats recapture Senate in 1986</a:t>
            </a:r>
          </a:p>
          <a:p>
            <a:pPr lvl="1"/>
            <a:r>
              <a:rPr lang="en-US" dirty="0" smtClean="0"/>
              <a:t>Thanks to ethical problems in Reagan’s cabinet</a:t>
            </a:r>
          </a:p>
          <a:p>
            <a:r>
              <a:rPr lang="en-US" dirty="0" smtClean="0"/>
              <a:t>Budge soars, trade deficit continues</a:t>
            </a:r>
          </a:p>
          <a:p>
            <a:pPr lvl="1"/>
            <a:r>
              <a:rPr lang="en-US" dirty="0" smtClean="0"/>
              <a:t>Falling oil prices hurt housing in Southwest</a:t>
            </a:r>
          </a:p>
          <a:p>
            <a:pPr lvl="1"/>
            <a:r>
              <a:rPr lang="en-US" dirty="0" smtClean="0"/>
              <a:t>$500 million federal bailout for savings and loan </a:t>
            </a:r>
          </a:p>
          <a:p>
            <a:pPr lvl="1"/>
            <a:r>
              <a:rPr lang="en-US" dirty="0" smtClean="0"/>
              <a:t>Oct. 19, 1987 – stock market falls 508 points</a:t>
            </a:r>
          </a:p>
          <a:p>
            <a:r>
              <a:rPr lang="en-US" dirty="0" smtClean="0"/>
              <a:t>1988 – Democrats </a:t>
            </a:r>
          </a:p>
          <a:p>
            <a:pPr lvl="1"/>
            <a:r>
              <a:rPr lang="en-US" dirty="0" smtClean="0"/>
              <a:t>Gary Hart tries to win nomination</a:t>
            </a:r>
          </a:p>
          <a:p>
            <a:pPr lvl="2"/>
            <a:r>
              <a:rPr lang="en-US" dirty="0" smtClean="0"/>
              <a:t>Drops out after sexual misconduct charge</a:t>
            </a:r>
          </a:p>
          <a:p>
            <a:pPr lvl="1"/>
            <a:r>
              <a:rPr lang="en-US" dirty="0" smtClean="0"/>
              <a:t>Jesse Jackson assembles “rainbow coalition”</a:t>
            </a:r>
          </a:p>
          <a:p>
            <a:pPr lvl="1"/>
            <a:r>
              <a:rPr lang="en-US" dirty="0" smtClean="0"/>
              <a:t>Michael Dukakis wins nomination</a:t>
            </a:r>
          </a:p>
          <a:p>
            <a:r>
              <a:rPr lang="en-US" dirty="0" smtClean="0"/>
              <a:t>Reagan’s VP, George Herbert Walker Bush wins election 426-112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the 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1989 – Democracy revives </a:t>
            </a:r>
          </a:p>
          <a:p>
            <a:pPr lvl="1"/>
            <a:r>
              <a:rPr lang="en-US" dirty="0" smtClean="0"/>
              <a:t>Protests in Tiananmen Square, China</a:t>
            </a:r>
          </a:p>
          <a:p>
            <a:pPr lvl="1"/>
            <a:r>
              <a:rPr lang="en-US" dirty="0" smtClean="0"/>
              <a:t>Regime change in Poland, Hungary, Czechoslovakia, East Germany, and Romania</a:t>
            </a:r>
          </a:p>
          <a:p>
            <a:r>
              <a:rPr lang="en-US" dirty="0" smtClean="0"/>
              <a:t>1990 – Soviet Union collapses </a:t>
            </a:r>
          </a:p>
          <a:p>
            <a:pPr lvl="1"/>
            <a:r>
              <a:rPr lang="en-US" dirty="0" smtClean="0"/>
              <a:t>START II accord signed in 1993 </a:t>
            </a:r>
          </a:p>
          <a:p>
            <a:pPr lvl="2"/>
            <a:r>
              <a:rPr lang="en-US" dirty="0" smtClean="0"/>
              <a:t>Both countries will reduce number of nuclear weapons</a:t>
            </a:r>
          </a:p>
          <a:p>
            <a:r>
              <a:rPr lang="en-US" dirty="0" smtClean="0"/>
              <a:t>1990 – Sandinistas lose elections in Nicaragua</a:t>
            </a:r>
          </a:p>
          <a:p>
            <a:r>
              <a:rPr lang="en-US" dirty="0" smtClean="0"/>
              <a:t>No more cold war</a:t>
            </a:r>
          </a:p>
          <a:p>
            <a:pPr lvl="1"/>
            <a:r>
              <a:rPr lang="en-US" dirty="0" smtClean="0"/>
              <a:t>34 military bases closed</a:t>
            </a:r>
          </a:p>
          <a:p>
            <a:pPr lvl="1"/>
            <a:r>
              <a:rPr lang="en-US" dirty="0" smtClean="0"/>
              <a:t>$52 billion order for navy fighters canceled</a:t>
            </a:r>
          </a:p>
          <a:p>
            <a:pPr lvl="1"/>
            <a:r>
              <a:rPr lang="en-US" dirty="0" smtClean="0"/>
              <a:t>Defense industry plants shut doors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Persian Gulf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August 2, 1990 – Iraq invades Kuwait</a:t>
            </a:r>
          </a:p>
          <a:p>
            <a:pPr lvl="1"/>
            <a:r>
              <a:rPr lang="en-US" dirty="0" smtClean="0"/>
              <a:t>U.N. places embargoes and prepares military force</a:t>
            </a:r>
          </a:p>
          <a:p>
            <a:r>
              <a:rPr lang="en-US" dirty="0" smtClean="0"/>
              <a:t>Operation Desert Shield/Storm</a:t>
            </a:r>
          </a:p>
          <a:p>
            <a:pPr lvl="1"/>
            <a:r>
              <a:rPr lang="en-US" dirty="0" smtClean="0"/>
              <a:t>US joins 28 other countries</a:t>
            </a:r>
          </a:p>
          <a:p>
            <a:pPr lvl="1"/>
            <a:r>
              <a:rPr lang="en-US" dirty="0" smtClean="0"/>
              <a:t>Military action begins Jan. 21, 1991</a:t>
            </a:r>
          </a:p>
          <a:p>
            <a:pPr lvl="2"/>
            <a:r>
              <a:rPr lang="en-US" dirty="0" smtClean="0"/>
              <a:t>Massive air attacks</a:t>
            </a:r>
          </a:p>
          <a:p>
            <a:pPr lvl="2"/>
            <a:r>
              <a:rPr lang="en-US" dirty="0" smtClean="0"/>
              <a:t>Iraq launches missiles at Israel/Saudi Arabia</a:t>
            </a:r>
          </a:p>
          <a:p>
            <a:pPr lvl="1"/>
            <a:r>
              <a:rPr lang="en-US" dirty="0" smtClean="0"/>
              <a:t>Schwarzkopf leads Desert Storm on Feb. 23</a:t>
            </a:r>
          </a:p>
          <a:p>
            <a:pPr lvl="2"/>
            <a:r>
              <a:rPr lang="en-US" dirty="0" smtClean="0"/>
              <a:t>US military launches overwhelming four day </a:t>
            </a:r>
            <a:r>
              <a:rPr lang="en-US" dirty="0" err="1" smtClean="0"/>
              <a:t>assualt</a:t>
            </a:r>
            <a:endParaRPr lang="en-US" dirty="0" smtClean="0"/>
          </a:p>
          <a:p>
            <a:pPr lvl="3"/>
            <a:r>
              <a:rPr lang="en-US" dirty="0" smtClean="0"/>
              <a:t>Iraqi military crumbles</a:t>
            </a:r>
          </a:p>
          <a:p>
            <a:pPr lvl="3"/>
            <a:r>
              <a:rPr lang="en-US" dirty="0" smtClean="0"/>
              <a:t>Oil fields set on fire</a:t>
            </a:r>
          </a:p>
          <a:p>
            <a:pPr lvl="3"/>
            <a:r>
              <a:rPr lang="en-US" dirty="0" smtClean="0"/>
              <a:t>Saddam Hussein not removed from power</a:t>
            </a:r>
          </a:p>
          <a:p>
            <a:r>
              <a:rPr lang="en-US" dirty="0" smtClean="0"/>
              <a:t>U.S. now permanently involved in Middle East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Bush on the Home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1990 – Americans with Disabilities Act</a:t>
            </a:r>
          </a:p>
          <a:p>
            <a:pPr lvl="1"/>
            <a:r>
              <a:rPr lang="en-US" dirty="0" smtClean="0"/>
              <a:t>Bans discrimination against citizens with disabilities</a:t>
            </a:r>
          </a:p>
          <a:p>
            <a:r>
              <a:rPr lang="en-US" dirty="0" smtClean="0"/>
              <a:t>1991 – Bush nominates Clarence Thomas to replace </a:t>
            </a:r>
            <a:r>
              <a:rPr lang="en-US" dirty="0" err="1" smtClean="0"/>
              <a:t>Thurgood</a:t>
            </a:r>
            <a:r>
              <a:rPr lang="en-US" dirty="0" smtClean="0"/>
              <a:t> Marshall on SC</a:t>
            </a:r>
          </a:p>
          <a:p>
            <a:pPr lvl="1"/>
            <a:r>
              <a:rPr lang="en-US" dirty="0" smtClean="0"/>
              <a:t>Opposed by NAACP, and NOW</a:t>
            </a:r>
          </a:p>
          <a:p>
            <a:pPr lvl="1"/>
            <a:r>
              <a:rPr lang="en-US" dirty="0" smtClean="0"/>
              <a:t>Accused of sexual harassment by Anita Hill</a:t>
            </a:r>
          </a:p>
          <a:p>
            <a:r>
              <a:rPr lang="en-US" dirty="0" smtClean="0"/>
              <a:t>1992 – economy stalls</a:t>
            </a:r>
          </a:p>
          <a:p>
            <a:pPr lvl="1"/>
            <a:r>
              <a:rPr lang="en-US" dirty="0" smtClean="0"/>
              <a:t>Bush forced to ask for tax increase of $133 billion</a:t>
            </a:r>
          </a:p>
          <a:p>
            <a:pPr lvl="2"/>
            <a:r>
              <a:rPr lang="en-US" dirty="0" smtClean="0"/>
              <a:t>Breaks “No New Taxes” campaign promise</a:t>
            </a:r>
          </a:p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Amendment passes</a:t>
            </a:r>
          </a:p>
          <a:p>
            <a:pPr lvl="1"/>
            <a:r>
              <a:rPr lang="en-US" dirty="0" smtClean="0"/>
              <a:t>Bans Congressional raises from taking effect until after next election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Clinton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1992 – Democrats nominate Bill Clinton</a:t>
            </a:r>
          </a:p>
          <a:p>
            <a:pPr lvl="1"/>
            <a:r>
              <a:rPr lang="en-US" dirty="0" smtClean="0"/>
              <a:t>Accusations of womanizing, drug use, draft evasion</a:t>
            </a:r>
          </a:p>
          <a:p>
            <a:pPr lvl="1"/>
            <a:r>
              <a:rPr lang="en-US" dirty="0" smtClean="0"/>
              <a:t>Promote economic growth, defense, anti-crime, and economic stimulation</a:t>
            </a:r>
          </a:p>
          <a:p>
            <a:r>
              <a:rPr lang="en-US" dirty="0" smtClean="0"/>
              <a:t>Republicans focus on “family values”</a:t>
            </a:r>
          </a:p>
          <a:p>
            <a:pPr lvl="1"/>
            <a:r>
              <a:rPr lang="en-US" dirty="0" smtClean="0"/>
              <a:t>Nominate Bush, claim character matters, attack Clinton</a:t>
            </a:r>
          </a:p>
          <a:p>
            <a:r>
              <a:rPr lang="en-US" dirty="0" smtClean="0"/>
              <a:t>Ross Perot enters as 3</a:t>
            </a:r>
            <a:r>
              <a:rPr lang="en-US" baseline="30000" dirty="0" smtClean="0"/>
              <a:t>rd</a:t>
            </a:r>
            <a:r>
              <a:rPr lang="en-US" dirty="0" smtClean="0"/>
              <a:t> party nominee</a:t>
            </a:r>
          </a:p>
          <a:p>
            <a:pPr lvl="1"/>
            <a:r>
              <a:rPr lang="en-US" dirty="0" smtClean="0"/>
              <a:t>Wins almost 20 million votes, mostly Republicans</a:t>
            </a:r>
          </a:p>
          <a:p>
            <a:r>
              <a:rPr lang="en-US" dirty="0" smtClean="0"/>
              <a:t>Clinton wins, Democrats gain House and Senate</a:t>
            </a:r>
          </a:p>
          <a:p>
            <a:pPr lvl="1"/>
            <a:r>
              <a:rPr lang="en-US" dirty="0" smtClean="0"/>
              <a:t>Cabinet filled with more women and minorities than ever before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Start to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Clinton calls for accepting homosexuals in army</a:t>
            </a:r>
          </a:p>
          <a:p>
            <a:pPr lvl="1"/>
            <a:r>
              <a:rPr lang="en-US" dirty="0" smtClean="0"/>
              <a:t>Settles for “don’t ask, don’t tell”</a:t>
            </a:r>
          </a:p>
          <a:p>
            <a:r>
              <a:rPr lang="en-US" dirty="0" smtClean="0"/>
              <a:t>Appoints wife to reform health care system</a:t>
            </a:r>
          </a:p>
          <a:p>
            <a:pPr lvl="1"/>
            <a:r>
              <a:rPr lang="en-US" dirty="0" smtClean="0"/>
              <a:t>Proposal blasted by critics</a:t>
            </a:r>
          </a:p>
          <a:p>
            <a:r>
              <a:rPr lang="en-US" dirty="0" smtClean="0"/>
              <a:t>1993 – Brady Bill passed – gun control</a:t>
            </a:r>
          </a:p>
          <a:p>
            <a:r>
              <a:rPr lang="en-US" dirty="0" smtClean="0"/>
              <a:t>1996 – Clinton shrinks deficit to lowest level in 10 years.</a:t>
            </a:r>
          </a:p>
          <a:p>
            <a:r>
              <a:rPr lang="en-US" dirty="0" smtClean="0"/>
              <a:t>Problems during the decade</a:t>
            </a:r>
          </a:p>
          <a:p>
            <a:pPr lvl="1"/>
            <a:r>
              <a:rPr lang="en-US" dirty="0" smtClean="0"/>
              <a:t>Radical Muslims bomb World Trade Center</a:t>
            </a:r>
          </a:p>
          <a:p>
            <a:pPr lvl="1"/>
            <a:r>
              <a:rPr lang="en-US" dirty="0" smtClean="0"/>
              <a:t>Timothy McVeigh bombs federal building in Oklahoma City</a:t>
            </a:r>
          </a:p>
          <a:p>
            <a:pPr lvl="1"/>
            <a:r>
              <a:rPr lang="en-US" dirty="0" smtClean="0"/>
              <a:t>Government raids kill many in Waco </a:t>
            </a:r>
          </a:p>
          <a:p>
            <a:pPr lvl="1"/>
            <a:r>
              <a:rPr lang="en-US" dirty="0" smtClean="0"/>
              <a:t>Americans lose trust in government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Politics of Distrust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1994 – Newt Gingrich attacks Clinton with “Contract with America”</a:t>
            </a:r>
          </a:p>
          <a:p>
            <a:pPr lvl="1"/>
            <a:r>
              <a:rPr lang="en-US" dirty="0" smtClean="0"/>
              <a:t>Republicans win Senate and House</a:t>
            </a:r>
          </a:p>
          <a:p>
            <a:pPr lvl="1"/>
            <a:r>
              <a:rPr lang="en-US" dirty="0" smtClean="0"/>
              <a:t>Gingrich becomes Speaker</a:t>
            </a:r>
          </a:p>
          <a:p>
            <a:pPr lvl="1"/>
            <a:r>
              <a:rPr lang="en-US" dirty="0" smtClean="0"/>
              <a:t>New laws passed forcing states to take action without funding</a:t>
            </a:r>
          </a:p>
          <a:p>
            <a:pPr lvl="1"/>
            <a:r>
              <a:rPr lang="en-US" dirty="0" smtClean="0"/>
              <a:t>Welfare reform makes deep cuts to welfare system</a:t>
            </a:r>
          </a:p>
          <a:p>
            <a:r>
              <a:rPr lang="en-US" dirty="0" smtClean="0"/>
              <a:t>1995 – budget standoff leads to Congressional shutdown</a:t>
            </a:r>
          </a:p>
          <a:p>
            <a:pPr lvl="1"/>
            <a:r>
              <a:rPr lang="en-US" dirty="0" smtClean="0"/>
              <a:t>Political fighting lessens support of Republicans and conservatism</a:t>
            </a:r>
          </a:p>
          <a:p>
            <a:r>
              <a:rPr lang="en-US" dirty="0" smtClean="0"/>
              <a:t>1996 – Clinton easily beats Dole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1980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Carter administration ineffective</a:t>
            </a:r>
          </a:p>
          <a:p>
            <a:pPr lvl="1"/>
            <a:r>
              <a:rPr lang="en-US" dirty="0" smtClean="0"/>
              <a:t>No control of inflation, foreign affairs</a:t>
            </a:r>
          </a:p>
          <a:p>
            <a:pPr lvl="1"/>
            <a:r>
              <a:rPr lang="en-US" dirty="0" smtClean="0"/>
              <a:t>Ted Kennedy runs for Democratic nomination</a:t>
            </a:r>
          </a:p>
          <a:p>
            <a:pPr lvl="2"/>
            <a:r>
              <a:rPr lang="en-US" dirty="0" smtClean="0"/>
              <a:t>Hurt by Chappaquiddick incident of 1969</a:t>
            </a:r>
          </a:p>
          <a:p>
            <a:pPr lvl="1"/>
            <a:r>
              <a:rPr lang="en-US" dirty="0" smtClean="0"/>
              <a:t>Democratic campaign splits</a:t>
            </a:r>
          </a:p>
          <a:p>
            <a:r>
              <a:rPr lang="en-US" dirty="0" smtClean="0"/>
              <a:t>Republicans</a:t>
            </a:r>
          </a:p>
          <a:p>
            <a:pPr lvl="1"/>
            <a:r>
              <a:rPr lang="en-US" dirty="0" smtClean="0"/>
              <a:t>Choose conservative, Ronald Reagan</a:t>
            </a:r>
          </a:p>
          <a:p>
            <a:pPr lvl="2"/>
            <a:r>
              <a:rPr lang="en-US" dirty="0" smtClean="0"/>
              <a:t>Backed by Christian Conservatives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Clinton’s 2</a:t>
            </a:r>
            <a:r>
              <a:rPr lang="en-US" baseline="30000" dirty="0" smtClean="0"/>
              <a:t>nd</a:t>
            </a:r>
            <a:r>
              <a:rPr lang="en-US" dirty="0" smtClean="0"/>
              <a:t>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First Democrat to be reelected since FDR</a:t>
            </a:r>
          </a:p>
          <a:p>
            <a:r>
              <a:rPr lang="en-US" dirty="0" smtClean="0"/>
              <a:t>Attempts to be moderate </a:t>
            </a:r>
          </a:p>
          <a:p>
            <a:pPr lvl="1"/>
            <a:r>
              <a:rPr lang="en-US" dirty="0" smtClean="0"/>
              <a:t>Embraces welfare reform</a:t>
            </a:r>
          </a:p>
          <a:p>
            <a:pPr lvl="1"/>
            <a:r>
              <a:rPr lang="en-US" dirty="0" smtClean="0"/>
              <a:t>Speaks out against ending affirmative action</a:t>
            </a:r>
          </a:p>
          <a:p>
            <a:r>
              <a:rPr lang="en-US" dirty="0" smtClean="0"/>
              <a:t>Economic good time make Clinton popular</a:t>
            </a:r>
          </a:p>
          <a:p>
            <a:pPr lvl="1"/>
            <a:r>
              <a:rPr lang="en-US" dirty="0" smtClean="0"/>
              <a:t>NAFTA cuts tariffs between Mexico, U.S., and Canada</a:t>
            </a:r>
          </a:p>
          <a:p>
            <a:pPr lvl="1"/>
            <a:r>
              <a:rPr lang="en-US" dirty="0" smtClean="0"/>
              <a:t>WTO created to lower international trade barriers</a:t>
            </a:r>
          </a:p>
          <a:p>
            <a:pPr lvl="1"/>
            <a:r>
              <a:rPr lang="en-US" dirty="0" smtClean="0"/>
              <a:t>Campaign finance becomes an issue, but nobody cares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Abroad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Troops sent to Somalia, then withdrawn </a:t>
            </a:r>
          </a:p>
          <a:p>
            <a:r>
              <a:rPr lang="en-US" dirty="0" smtClean="0"/>
              <a:t>Denounces China, but does nothing</a:t>
            </a:r>
          </a:p>
          <a:p>
            <a:r>
              <a:rPr lang="en-US" dirty="0" smtClean="0"/>
              <a:t>Troops committed to NATO peacekeeping in Yugoslavia</a:t>
            </a:r>
          </a:p>
          <a:p>
            <a:r>
              <a:rPr lang="en-US" dirty="0" smtClean="0"/>
              <a:t>Troops used to support Aristide in Haiti</a:t>
            </a:r>
          </a:p>
          <a:p>
            <a:r>
              <a:rPr lang="en-US" dirty="0" smtClean="0"/>
              <a:t>Attempts to gain peace between Israel and Palestine</a:t>
            </a:r>
          </a:p>
          <a:p>
            <a:pPr lvl="1"/>
            <a:r>
              <a:rPr lang="en-US" dirty="0" smtClean="0"/>
              <a:t>1993 - Rabin and Arafat meet in White House</a:t>
            </a:r>
          </a:p>
          <a:p>
            <a:pPr lvl="1"/>
            <a:r>
              <a:rPr lang="en-US" dirty="0" smtClean="0"/>
              <a:t>Rabin assassinated in 95</a:t>
            </a:r>
          </a:p>
          <a:p>
            <a:r>
              <a:rPr lang="en-US" dirty="0" smtClean="0"/>
              <a:t>Half-Hearted attacks on terrorism</a:t>
            </a:r>
          </a:p>
          <a:p>
            <a:pPr lvl="1"/>
            <a:r>
              <a:rPr lang="en-US" dirty="0" smtClean="0"/>
              <a:t>Cruise missiles into Afghanistan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Scandal and Impeachment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Clinton runs into trouble</a:t>
            </a:r>
          </a:p>
          <a:p>
            <a:pPr lvl="1"/>
            <a:r>
              <a:rPr lang="en-US" dirty="0" smtClean="0"/>
              <a:t>Whitewater Land Corporation fails</a:t>
            </a:r>
          </a:p>
          <a:p>
            <a:pPr lvl="1"/>
            <a:r>
              <a:rPr lang="en-US" dirty="0" smtClean="0"/>
              <a:t>1993 – Vincent Foster Jr. commits suicide over having to manage Clinton’s legal and financial affairs</a:t>
            </a:r>
          </a:p>
          <a:p>
            <a:r>
              <a:rPr lang="en-US" dirty="0" smtClean="0"/>
              <a:t>Monica Lewinski scandal </a:t>
            </a:r>
          </a:p>
          <a:p>
            <a:pPr lvl="1"/>
            <a:r>
              <a:rPr lang="en-US" dirty="0" smtClean="0"/>
              <a:t>Accused of having oral sex in Oval Office with intern</a:t>
            </a:r>
          </a:p>
          <a:p>
            <a:pPr lvl="1"/>
            <a:r>
              <a:rPr lang="en-US" dirty="0" smtClean="0"/>
              <a:t>Claims oral sex not actually sex</a:t>
            </a:r>
          </a:p>
          <a:p>
            <a:pPr lvl="1"/>
            <a:r>
              <a:rPr lang="en-US" dirty="0" smtClean="0"/>
              <a:t>Impeached by Congress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Clinton’s 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Tries to secure non-Monica legacy in last months in office</a:t>
            </a:r>
          </a:p>
          <a:p>
            <a:pPr lvl="1"/>
            <a:r>
              <a:rPr lang="en-US" dirty="0" smtClean="0"/>
              <a:t>Creates large land preserves</a:t>
            </a:r>
          </a:p>
          <a:p>
            <a:pPr lvl="1"/>
            <a:r>
              <a:rPr lang="en-US" dirty="0" smtClean="0"/>
              <a:t>“patients’ bill of rights”</a:t>
            </a:r>
          </a:p>
          <a:p>
            <a:pPr lvl="1"/>
            <a:r>
              <a:rPr lang="en-US" dirty="0" smtClean="0"/>
              <a:t>Hires more teachers and police officers</a:t>
            </a:r>
          </a:p>
          <a:p>
            <a:r>
              <a:rPr lang="en-US" dirty="0" smtClean="0"/>
              <a:t>Positives – strong economy, balanced budget, cautioned people against big government</a:t>
            </a:r>
          </a:p>
          <a:p>
            <a:r>
              <a:rPr lang="en-US" dirty="0" smtClean="0"/>
              <a:t>Negatives – creates great deal of cynicism in politics</a:t>
            </a:r>
          </a:p>
          <a:p>
            <a:pPr lvl="1"/>
            <a:r>
              <a:rPr lang="en-US" dirty="0" smtClean="0"/>
              <a:t>Pardons political donors</a:t>
            </a:r>
          </a:p>
          <a:p>
            <a:pPr lvl="1"/>
            <a:r>
              <a:rPr lang="en-US" dirty="0" smtClean="0"/>
              <a:t>Plea bargain with Lewinski prosecutors leads to suspension of law license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2000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Democrats chose VP, Al Gore</a:t>
            </a:r>
          </a:p>
          <a:p>
            <a:r>
              <a:rPr lang="en-US" dirty="0" smtClean="0"/>
              <a:t>Republicans chose George W. Bush, Texas governor</a:t>
            </a:r>
          </a:p>
          <a:p>
            <a:r>
              <a:rPr lang="en-US" dirty="0" smtClean="0"/>
              <a:t>Green Party chose Ralph Nader</a:t>
            </a:r>
          </a:p>
          <a:p>
            <a:r>
              <a:rPr lang="en-US" dirty="0" smtClean="0"/>
              <a:t>Budget Surplus, what to do?</a:t>
            </a:r>
          </a:p>
          <a:p>
            <a:pPr lvl="1"/>
            <a:r>
              <a:rPr lang="en-US" dirty="0" smtClean="0"/>
              <a:t>Gore – middle class tax cuts, pay off debt, shore up social security, and </a:t>
            </a:r>
            <a:r>
              <a:rPr lang="en-US" dirty="0" err="1" smtClean="0"/>
              <a:t>medicare</a:t>
            </a:r>
            <a:endParaRPr lang="en-US" dirty="0" smtClean="0"/>
          </a:p>
          <a:p>
            <a:pPr lvl="1"/>
            <a:r>
              <a:rPr lang="en-US" dirty="0" smtClean="0"/>
              <a:t>Bush – big tax cuts for everybody</a:t>
            </a:r>
          </a:p>
          <a:p>
            <a:pPr lvl="1"/>
            <a:r>
              <a:rPr lang="en-US" dirty="0" smtClean="0"/>
              <a:t>Nader – Crazy communist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2000 election controversy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Very close election, especially in Florida</a:t>
            </a:r>
          </a:p>
          <a:p>
            <a:pPr lvl="1"/>
            <a:r>
              <a:rPr lang="en-US" dirty="0" smtClean="0"/>
              <a:t>Bush wins by tiny margin, state law requires recount</a:t>
            </a:r>
          </a:p>
          <a:p>
            <a:pPr lvl="1"/>
            <a:r>
              <a:rPr lang="en-US" dirty="0" smtClean="0"/>
              <a:t>Democrats charge “irregularities”</a:t>
            </a:r>
          </a:p>
          <a:p>
            <a:pPr lvl="2"/>
            <a:r>
              <a:rPr lang="en-US" dirty="0" smtClean="0"/>
              <a:t>Elderly easily confused by ballot </a:t>
            </a:r>
          </a:p>
          <a:p>
            <a:pPr lvl="1"/>
            <a:r>
              <a:rPr lang="en-US" dirty="0" smtClean="0"/>
              <a:t>Florida certifies votes</a:t>
            </a:r>
          </a:p>
          <a:p>
            <a:pPr lvl="2"/>
            <a:r>
              <a:rPr lang="en-US" dirty="0" smtClean="0"/>
              <a:t>Sued by Gore</a:t>
            </a:r>
          </a:p>
          <a:p>
            <a:pPr lvl="1"/>
            <a:r>
              <a:rPr lang="en-US" dirty="0" smtClean="0"/>
              <a:t>Bush wins election in electoral college </a:t>
            </a:r>
          </a:p>
          <a:p>
            <a:pPr lvl="1"/>
            <a:r>
              <a:rPr lang="en-US" dirty="0" smtClean="0"/>
              <a:t>Gore wins popular vote</a:t>
            </a:r>
          </a:p>
          <a:p>
            <a:r>
              <a:rPr lang="en-US" dirty="0" smtClean="0"/>
              <a:t>No Nader means Gore wins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Bush’s 1</a:t>
            </a:r>
            <a:r>
              <a:rPr lang="en-US" baseline="30000" dirty="0" smtClean="0"/>
              <a:t>st</a:t>
            </a:r>
            <a:r>
              <a:rPr lang="en-US" dirty="0" smtClean="0"/>
              <a:t>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Bush takes strong stand on issues</a:t>
            </a:r>
          </a:p>
          <a:p>
            <a:pPr lvl="1"/>
            <a:r>
              <a:rPr lang="en-US" dirty="0" smtClean="0"/>
              <a:t>Withdrew support from programs that okayed abortion</a:t>
            </a:r>
          </a:p>
          <a:p>
            <a:pPr lvl="1"/>
            <a:r>
              <a:rPr lang="en-US" dirty="0" smtClean="0"/>
              <a:t>Advocated faith-based welfare programs</a:t>
            </a:r>
          </a:p>
          <a:p>
            <a:pPr lvl="1"/>
            <a:r>
              <a:rPr lang="en-US" dirty="0" smtClean="0"/>
              <a:t>Opposed stem-cell research</a:t>
            </a:r>
          </a:p>
          <a:p>
            <a:pPr lvl="2"/>
            <a:r>
              <a:rPr lang="en-US" dirty="0" smtClean="0"/>
              <a:t>Embryos are people too</a:t>
            </a:r>
          </a:p>
          <a:p>
            <a:pPr lvl="1"/>
            <a:r>
              <a:rPr lang="en-US" dirty="0" smtClean="0"/>
              <a:t>Lax on environmental protection</a:t>
            </a:r>
          </a:p>
          <a:p>
            <a:pPr lvl="1"/>
            <a:r>
              <a:rPr lang="en-US" dirty="0" smtClean="0"/>
              <a:t>$1.3 trillion in tax cuts</a:t>
            </a:r>
          </a:p>
          <a:p>
            <a:pPr lvl="2"/>
            <a:r>
              <a:rPr lang="en-US" dirty="0" smtClean="0"/>
              <a:t>$400 billion deficit by 2004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 11 attacks</a:t>
            </a:r>
          </a:p>
          <a:p>
            <a:pPr lvl="1"/>
            <a:r>
              <a:rPr lang="en-US" dirty="0" smtClean="0"/>
              <a:t>Causes stock market crash</a:t>
            </a:r>
          </a:p>
          <a:p>
            <a:pPr lvl="1"/>
            <a:r>
              <a:rPr lang="en-US" dirty="0" smtClean="0"/>
              <a:t>Bush calls for “war on terror”</a:t>
            </a:r>
          </a:p>
          <a:p>
            <a:pPr lvl="1"/>
            <a:r>
              <a:rPr lang="en-US" dirty="0" smtClean="0"/>
              <a:t>Patriot Act gives government extensive surveillance powers</a:t>
            </a:r>
          </a:p>
          <a:p>
            <a:pPr lvl="1"/>
            <a:r>
              <a:rPr lang="en-US" dirty="0" smtClean="0"/>
              <a:t>Department of Homeland Security created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Attacking Iraq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Intelligence suggested Saddam Hussein building </a:t>
            </a:r>
            <a:r>
              <a:rPr lang="en-US" dirty="0" err="1" smtClean="0"/>
              <a:t>WMDs</a:t>
            </a:r>
            <a:endParaRPr lang="en-US" dirty="0" smtClean="0"/>
          </a:p>
          <a:p>
            <a:pPr lvl="1"/>
            <a:r>
              <a:rPr lang="en-US" dirty="0" smtClean="0"/>
              <a:t>Would not allow UN weapons inspectors</a:t>
            </a:r>
          </a:p>
          <a:p>
            <a:r>
              <a:rPr lang="en-US" dirty="0" smtClean="0"/>
              <a:t>Spring Break ‘02 – Shock and Awe</a:t>
            </a:r>
          </a:p>
          <a:p>
            <a:pPr lvl="1"/>
            <a:r>
              <a:rPr lang="en-US" dirty="0" smtClean="0"/>
              <a:t>US attacks Iraq</a:t>
            </a:r>
          </a:p>
          <a:p>
            <a:pPr lvl="2"/>
            <a:r>
              <a:rPr lang="en-US" dirty="0" smtClean="0"/>
              <a:t>Defeated within a month</a:t>
            </a:r>
          </a:p>
          <a:p>
            <a:pPr lvl="2"/>
            <a:r>
              <a:rPr lang="en-US" dirty="0" smtClean="0"/>
              <a:t>Saddam captured 9 months later</a:t>
            </a:r>
          </a:p>
          <a:p>
            <a:pPr lvl="1"/>
            <a:r>
              <a:rPr lang="en-US" dirty="0" smtClean="0"/>
              <a:t>Iraq conquered quickly</a:t>
            </a:r>
          </a:p>
          <a:p>
            <a:pPr lvl="2"/>
            <a:r>
              <a:rPr lang="en-US" dirty="0" smtClean="0"/>
              <a:t>Rebuilding and securing would take longer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Occupying Iraq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Iraqis welcome America</a:t>
            </a:r>
          </a:p>
          <a:p>
            <a:r>
              <a:rPr lang="en-US" dirty="0" smtClean="0"/>
              <a:t>Fighting between factions, and foreign terrorists results in 1200 U.S. deaths by 2004</a:t>
            </a:r>
          </a:p>
          <a:p>
            <a:r>
              <a:rPr lang="en-US" dirty="0" smtClean="0"/>
              <a:t>Limited power handed over to Iraq June 28, 2004</a:t>
            </a:r>
          </a:p>
          <a:p>
            <a:r>
              <a:rPr lang="en-US" dirty="0" smtClean="0"/>
              <a:t>Iraq becomes highly politicized issue</a:t>
            </a:r>
          </a:p>
          <a:p>
            <a:pPr lvl="1"/>
            <a:r>
              <a:rPr lang="en-US" dirty="0" smtClean="0"/>
              <a:t>Republicans support war</a:t>
            </a:r>
          </a:p>
          <a:p>
            <a:pPr lvl="1"/>
            <a:r>
              <a:rPr lang="en-US" dirty="0" smtClean="0"/>
              <a:t>Democrats oppose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Reagan’s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“Big government” is bad</a:t>
            </a:r>
          </a:p>
          <a:p>
            <a:pPr lvl="1"/>
            <a:r>
              <a:rPr lang="en-US" dirty="0" smtClean="0"/>
              <a:t>No intervention in local affairs or favoring minorities</a:t>
            </a:r>
          </a:p>
          <a:p>
            <a:r>
              <a:rPr lang="en-US" dirty="0" smtClean="0"/>
              <a:t>Championed free market economics</a:t>
            </a:r>
          </a:p>
          <a:p>
            <a:r>
              <a:rPr lang="en-US" dirty="0" smtClean="0"/>
              <a:t>Very photogenic, attacks Carter’s problems</a:t>
            </a:r>
          </a:p>
          <a:p>
            <a:pPr lvl="1"/>
            <a:r>
              <a:rPr lang="en-US" dirty="0" smtClean="0"/>
              <a:t>Republicans win in landslide (489-49)</a:t>
            </a:r>
          </a:p>
          <a:p>
            <a:pPr lvl="1"/>
            <a:r>
              <a:rPr lang="en-US" dirty="0" smtClean="0"/>
              <a:t>Also recapture Senate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Country in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Divided America</a:t>
            </a:r>
          </a:p>
          <a:p>
            <a:pPr lvl="1"/>
            <a:r>
              <a:rPr lang="en-US" dirty="0" smtClean="0"/>
              <a:t>Democrats complain of stolen election in 2000</a:t>
            </a:r>
          </a:p>
          <a:p>
            <a:pPr lvl="1"/>
            <a:r>
              <a:rPr lang="en-US" dirty="0" smtClean="0"/>
              <a:t>Civil Libertarians angry over Patriot Act</a:t>
            </a:r>
          </a:p>
          <a:p>
            <a:pPr lvl="1"/>
            <a:r>
              <a:rPr lang="en-US" dirty="0" smtClean="0"/>
              <a:t>Pacifists angry about Iraq</a:t>
            </a:r>
          </a:p>
          <a:p>
            <a:pPr lvl="1"/>
            <a:r>
              <a:rPr lang="en-US" dirty="0" smtClean="0"/>
              <a:t>Big businesses accused of helping rich by taking advantage of poor</a:t>
            </a:r>
          </a:p>
          <a:p>
            <a:pPr lvl="1"/>
            <a:r>
              <a:rPr lang="en-US" dirty="0" smtClean="0"/>
              <a:t>Nation still divided over abortion, homosexuality</a:t>
            </a:r>
          </a:p>
          <a:p>
            <a:pPr lvl="1"/>
            <a:r>
              <a:rPr lang="en-US" dirty="0" smtClean="0"/>
              <a:t>Affirmative action still a problem for courts</a:t>
            </a:r>
          </a:p>
          <a:p>
            <a:pPr lvl="2"/>
            <a:r>
              <a:rPr lang="en-US" dirty="0" smtClean="0"/>
              <a:t>States that in 25 years racial preferences will not be necessary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Reelecting 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Republicans nominate Bush</a:t>
            </a:r>
          </a:p>
          <a:p>
            <a:r>
              <a:rPr lang="en-US" dirty="0" smtClean="0"/>
              <a:t>Democrats nominate John Kerry</a:t>
            </a:r>
          </a:p>
          <a:p>
            <a:r>
              <a:rPr lang="en-US" dirty="0" smtClean="0"/>
              <a:t>National Security becomes key issue of 2004</a:t>
            </a:r>
          </a:p>
          <a:p>
            <a:pPr lvl="1"/>
            <a:r>
              <a:rPr lang="en-US" dirty="0" smtClean="0"/>
              <a:t>Bush – “stay the course,” Kerry – anti-war</a:t>
            </a:r>
          </a:p>
          <a:p>
            <a:pPr lvl="2"/>
            <a:r>
              <a:rPr lang="en-US" dirty="0" smtClean="0"/>
              <a:t>Kerry has confusing stand</a:t>
            </a:r>
          </a:p>
          <a:p>
            <a:pPr lvl="3"/>
            <a:r>
              <a:rPr lang="en-US" dirty="0" smtClean="0"/>
              <a:t>Vietnam War hero, but also war protestor</a:t>
            </a:r>
          </a:p>
          <a:p>
            <a:pPr lvl="3"/>
            <a:r>
              <a:rPr lang="en-US" dirty="0" smtClean="0"/>
              <a:t>Voted for military action in Iraq, then voted against funding for action</a:t>
            </a:r>
          </a:p>
          <a:p>
            <a:pPr lvl="1"/>
            <a:r>
              <a:rPr lang="en-US" dirty="0" smtClean="0"/>
              <a:t>Kerry focuses only on failures of Bush</a:t>
            </a:r>
          </a:p>
          <a:p>
            <a:pPr lvl="2"/>
            <a:r>
              <a:rPr lang="en-US" dirty="0" smtClean="0"/>
              <a:t>No plan of his own</a:t>
            </a:r>
          </a:p>
          <a:p>
            <a:pPr lvl="1"/>
            <a:r>
              <a:rPr lang="en-US" dirty="0" smtClean="0"/>
              <a:t>Bush wins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that’s the end of history!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Reagan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Iranians release U.S. hostages on inauguration day</a:t>
            </a:r>
          </a:p>
          <a:p>
            <a:r>
              <a:rPr lang="en-US" dirty="0" smtClean="0"/>
              <a:t>Reagan promises “best and brightest” as cabinet</a:t>
            </a:r>
          </a:p>
          <a:p>
            <a:pPr lvl="1"/>
            <a:r>
              <a:rPr lang="en-US" dirty="0" smtClean="0"/>
              <a:t>Reverses Carters environmental policies</a:t>
            </a:r>
          </a:p>
          <a:p>
            <a:r>
              <a:rPr lang="en-US" dirty="0" smtClean="0"/>
              <a:t>Budget Cuts</a:t>
            </a:r>
          </a:p>
          <a:p>
            <a:pPr lvl="1"/>
            <a:r>
              <a:rPr lang="en-US" dirty="0" smtClean="0"/>
              <a:t>Proposes $35 billion in cuts</a:t>
            </a:r>
          </a:p>
          <a:p>
            <a:pPr lvl="2"/>
            <a:r>
              <a:rPr lang="en-US" dirty="0" smtClean="0"/>
              <a:t>Convinces some Southern Democrats to leave party</a:t>
            </a:r>
          </a:p>
          <a:p>
            <a:r>
              <a:rPr lang="en-US" dirty="0" smtClean="0"/>
              <a:t>March 30, 1981 – Reagan shot by John Hinckley</a:t>
            </a:r>
          </a:p>
          <a:p>
            <a:pPr lvl="1"/>
            <a:r>
              <a:rPr lang="en-US" dirty="0" smtClean="0"/>
              <a:t>Recovers in 12 days, gains massive support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the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Reagan plans cuts from social programs, not defense</a:t>
            </a:r>
          </a:p>
          <a:p>
            <a:pPr lvl="1"/>
            <a:r>
              <a:rPr lang="en-US" dirty="0" smtClean="0"/>
              <a:t>25% tax cut over three years</a:t>
            </a:r>
          </a:p>
          <a:p>
            <a:pPr lvl="1"/>
            <a:r>
              <a:rPr lang="en-US" dirty="0" smtClean="0"/>
              <a:t>Supply side economics, </a:t>
            </a:r>
            <a:r>
              <a:rPr lang="en-US" dirty="0"/>
              <a:t>R</a:t>
            </a:r>
            <a:r>
              <a:rPr lang="en-US" dirty="0" smtClean="0"/>
              <a:t>eaganomics, trickle-down</a:t>
            </a:r>
          </a:p>
          <a:p>
            <a:pPr lvl="2"/>
            <a:r>
              <a:rPr lang="en-US" dirty="0" smtClean="0"/>
              <a:t>Favor businesses, lower taxes, encourage investment</a:t>
            </a:r>
          </a:p>
          <a:p>
            <a:r>
              <a:rPr lang="en-US" dirty="0" smtClean="0"/>
              <a:t>Nation slides into recession in 1982</a:t>
            </a:r>
          </a:p>
          <a:p>
            <a:pPr lvl="1"/>
            <a:r>
              <a:rPr lang="en-US" dirty="0" smtClean="0"/>
              <a:t>Unemployment reaches 11%, highest since Depression</a:t>
            </a:r>
          </a:p>
          <a:p>
            <a:pPr lvl="1"/>
            <a:r>
              <a:rPr lang="en-US" dirty="0" smtClean="0"/>
              <a:t>Caused by Carter’s fiscal policies, recovery by 1983</a:t>
            </a:r>
          </a:p>
          <a:p>
            <a:r>
              <a:rPr lang="en-US" dirty="0" smtClean="0"/>
              <a:t>Economic problems in the 80s</a:t>
            </a:r>
          </a:p>
          <a:p>
            <a:pPr lvl="1"/>
            <a:r>
              <a:rPr lang="en-US" dirty="0" smtClean="0"/>
              <a:t>Income gap widens</a:t>
            </a:r>
          </a:p>
          <a:p>
            <a:pPr lvl="1"/>
            <a:r>
              <a:rPr lang="en-US" dirty="0" smtClean="0"/>
              <a:t>Massive military spending ($100 billion deficit in 1982)</a:t>
            </a:r>
          </a:p>
          <a:p>
            <a:pPr lvl="1"/>
            <a:r>
              <a:rPr lang="en-US" dirty="0" smtClean="0"/>
              <a:t>Trade deficit of $152 billion in 1987</a:t>
            </a:r>
          </a:p>
          <a:p>
            <a:pPr lvl="1"/>
            <a:r>
              <a:rPr lang="en-US" dirty="0" smtClean="0"/>
              <a:t>America becomes world’s biggest borrower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Reagan Renews the 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line stance against USSR</a:t>
            </a:r>
          </a:p>
          <a:p>
            <a:pPr lvl="1"/>
            <a:r>
              <a:rPr lang="en-US" dirty="0" smtClean="0"/>
              <a:t>Up the cost of the arms race</a:t>
            </a:r>
          </a:p>
          <a:p>
            <a:pPr lvl="2"/>
            <a:r>
              <a:rPr lang="en-US" dirty="0" smtClean="0"/>
              <a:t>Force soviets into bankruptcy</a:t>
            </a:r>
          </a:p>
          <a:p>
            <a:pPr lvl="1"/>
            <a:r>
              <a:rPr lang="en-US" dirty="0" smtClean="0"/>
              <a:t>Strategic Defense Initiative (SDI) – Star Wars</a:t>
            </a:r>
          </a:p>
          <a:p>
            <a:r>
              <a:rPr lang="en-US" dirty="0" smtClean="0"/>
              <a:t>1981 – Soviets clamp down on Poland</a:t>
            </a:r>
          </a:p>
          <a:p>
            <a:pPr lvl="1"/>
            <a:r>
              <a:rPr lang="en-US" dirty="0" smtClean="0"/>
              <a:t>Economic sanctions from U.S.</a:t>
            </a:r>
          </a:p>
          <a:p>
            <a:pPr lvl="1"/>
            <a:r>
              <a:rPr lang="en-US" dirty="0" smtClean="0"/>
              <a:t>Arms control negotiations broken off in 1983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 Abroad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Israel invades Lebanon in 1982</a:t>
            </a:r>
          </a:p>
          <a:p>
            <a:pPr lvl="1"/>
            <a:r>
              <a:rPr lang="en-US" dirty="0" smtClean="0"/>
              <a:t>US sends peace-keeping forces</a:t>
            </a:r>
          </a:p>
          <a:p>
            <a:pPr lvl="2"/>
            <a:r>
              <a:rPr lang="en-US" dirty="0" smtClean="0"/>
              <a:t>Suicide bomber attacks marine barracks, killing 200</a:t>
            </a:r>
          </a:p>
          <a:p>
            <a:pPr lvl="2"/>
            <a:r>
              <a:rPr lang="en-US" dirty="0" smtClean="0"/>
              <a:t>Reagan forced to withdraw troops, suffers no political </a:t>
            </a:r>
            <a:r>
              <a:rPr lang="en-US" dirty="0" err="1" smtClean="0"/>
              <a:t>backlas</a:t>
            </a:r>
            <a:endParaRPr lang="en-US" dirty="0" smtClean="0"/>
          </a:p>
          <a:p>
            <a:pPr lvl="3"/>
            <a:r>
              <a:rPr lang="en-US" dirty="0" smtClean="0"/>
              <a:t>“Teflon president”</a:t>
            </a:r>
          </a:p>
          <a:p>
            <a:r>
              <a:rPr lang="en-US" dirty="0" smtClean="0"/>
              <a:t>Sandinistas in Nicaragua</a:t>
            </a:r>
          </a:p>
          <a:p>
            <a:pPr lvl="1"/>
            <a:r>
              <a:rPr lang="en-US" dirty="0" smtClean="0"/>
              <a:t>Accused of turning country into forward base for communism</a:t>
            </a:r>
          </a:p>
          <a:p>
            <a:pPr lvl="2"/>
            <a:r>
              <a:rPr lang="en-US" dirty="0" smtClean="0"/>
              <a:t>Sends aid to “contra” rebels to help fight</a:t>
            </a:r>
          </a:p>
          <a:p>
            <a:r>
              <a:rPr lang="en-US" dirty="0" smtClean="0"/>
              <a:t>Oct. 1983 – military coup in Grenada</a:t>
            </a:r>
          </a:p>
          <a:p>
            <a:pPr lvl="1"/>
            <a:r>
              <a:rPr lang="en-US" dirty="0" smtClean="0"/>
              <a:t>Communists come to power</a:t>
            </a:r>
          </a:p>
          <a:p>
            <a:pPr lvl="1"/>
            <a:r>
              <a:rPr lang="en-US" dirty="0" smtClean="0"/>
              <a:t>Reagan invades, destroys communists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Two for Reagan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Reagan easily beats Mondale and Ferraro in 1984</a:t>
            </a:r>
          </a:p>
          <a:p>
            <a:pPr lvl="1"/>
            <a:r>
              <a:rPr lang="en-US" dirty="0" smtClean="0"/>
              <a:t>Geraldine Ferraro becomes first woman on a major ticket</a:t>
            </a:r>
          </a:p>
          <a:p>
            <a:r>
              <a:rPr lang="en-US" dirty="0" smtClean="0"/>
              <a:t>Foreign Policy</a:t>
            </a:r>
          </a:p>
          <a:p>
            <a:pPr lvl="1"/>
            <a:r>
              <a:rPr lang="en-US" dirty="0" smtClean="0"/>
              <a:t>Gorbachev comes to power in Moscow</a:t>
            </a:r>
          </a:p>
          <a:p>
            <a:pPr lvl="2"/>
            <a:r>
              <a:rPr lang="en-US" dirty="0" smtClean="0"/>
              <a:t>Glasnost, perestroika – move towards free speech and market</a:t>
            </a:r>
          </a:p>
          <a:p>
            <a:pPr lvl="2"/>
            <a:r>
              <a:rPr lang="en-US" dirty="0" smtClean="0"/>
              <a:t>Proposes limiting nuclear weapons, praised for trying to end cold war</a:t>
            </a:r>
          </a:p>
          <a:p>
            <a:pPr lvl="1"/>
            <a:r>
              <a:rPr lang="en-US" dirty="0" smtClean="0"/>
              <a:t>Supports Aquino’s ousting of Marcos in Philippines </a:t>
            </a:r>
          </a:p>
          <a:p>
            <a:pPr lvl="1"/>
            <a:r>
              <a:rPr lang="en-US" dirty="0" smtClean="0"/>
              <a:t>Raids on Libya in 1986 in response to terrorism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Iran-Contra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Nov. 1986 – Col. Oliver North secretly arranged sale of weapons to Iran in exchange for release of U.S. prisoners</a:t>
            </a:r>
          </a:p>
          <a:p>
            <a:pPr lvl="1"/>
            <a:r>
              <a:rPr lang="en-US" dirty="0" smtClean="0"/>
              <a:t>Money used to fund contra rebels in Nicaragua</a:t>
            </a:r>
          </a:p>
          <a:p>
            <a:pPr lvl="1"/>
            <a:r>
              <a:rPr lang="en-US" dirty="0" smtClean="0"/>
              <a:t>Violated Congressional ban on helping rebels, and Reagan’s vow not to negotiate with terrorists</a:t>
            </a:r>
          </a:p>
          <a:p>
            <a:pPr lvl="1"/>
            <a:r>
              <a:rPr lang="en-US" dirty="0" smtClean="0"/>
              <a:t>Congressional investigation concludes Reagan should have known</a:t>
            </a:r>
          </a:p>
          <a:p>
            <a:pPr lvl="2"/>
            <a:r>
              <a:rPr lang="en-US" dirty="0" smtClean="0"/>
              <a:t>Doubt about success of foreign policy</a:t>
            </a:r>
          </a:p>
          <a:p>
            <a:pPr lvl="2"/>
            <a:r>
              <a:rPr lang="en-US" dirty="0" smtClean="0"/>
              <a:t>Reagan cast as senile old man</a:t>
            </a:r>
          </a:p>
          <a:p>
            <a:pPr lvl="2"/>
            <a:r>
              <a:rPr lang="en-US" dirty="0" smtClean="0"/>
              <a:t>Remains extremely popular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RRIS CLASS POWERPOINTS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HARRIS CLASS POWERPOINTS.thmx</Template>
  <TotalTime>226</TotalTime>
  <Words>1838</Words>
  <Application>Microsoft Macintosh PowerPoint</Application>
  <PresentationFormat>On-screen Show (4:3)</PresentationFormat>
  <Paragraphs>292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ＭＳ Ｐゴシック</vt:lpstr>
      <vt:lpstr>Arial</vt:lpstr>
      <vt:lpstr>Calisto MT</vt:lpstr>
      <vt:lpstr>HARRIS CLASS POWERPOINTS</vt:lpstr>
      <vt:lpstr>The End of History</vt:lpstr>
      <vt:lpstr>Election of 1980</vt:lpstr>
      <vt:lpstr>Reagan’s Campaign</vt:lpstr>
      <vt:lpstr>Reagan Revolution</vt:lpstr>
      <vt:lpstr>Battle of the Budget</vt:lpstr>
      <vt:lpstr>Reagan Renews the Cold War</vt:lpstr>
      <vt:lpstr>Troubles Abroad</vt:lpstr>
      <vt:lpstr>Round Two for Reagan</vt:lpstr>
      <vt:lpstr>Iran-Contra</vt:lpstr>
      <vt:lpstr>Reagan’s Economic Legacy</vt:lpstr>
      <vt:lpstr>The Religious Right</vt:lpstr>
      <vt:lpstr>Conservatism in the Courts</vt:lpstr>
      <vt:lpstr>Referendum on Reaganism in 1988</vt:lpstr>
      <vt:lpstr>The End of the Cold War</vt:lpstr>
      <vt:lpstr>The Persian Gulf Crisis</vt:lpstr>
      <vt:lpstr>Bush on the Home Front</vt:lpstr>
      <vt:lpstr>Bill Clinton</vt:lpstr>
      <vt:lpstr>False Start to Reform</vt:lpstr>
      <vt:lpstr>Politics of Distrust</vt:lpstr>
      <vt:lpstr>Clinton’s 2nd Term</vt:lpstr>
      <vt:lpstr>Problems Abroad</vt:lpstr>
      <vt:lpstr>Scandal and Impeachment</vt:lpstr>
      <vt:lpstr>Clinton’s Legacy</vt:lpstr>
      <vt:lpstr>2000 Election</vt:lpstr>
      <vt:lpstr>2000 election controversy</vt:lpstr>
      <vt:lpstr>Bush’s 1st Term</vt:lpstr>
      <vt:lpstr>Terrorism</vt:lpstr>
      <vt:lpstr>Attacking Iraq</vt:lpstr>
      <vt:lpstr>Occupying Iraq</vt:lpstr>
      <vt:lpstr>A Country in Conflict</vt:lpstr>
      <vt:lpstr>Reelecting W</vt:lpstr>
      <vt:lpstr>The End</vt:lpstr>
    </vt:vector>
  </TitlesOfParts>
  <Company>Greene County High School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 of History</dc:title>
  <dc:creator>Brian Fahey</dc:creator>
  <cp:lastModifiedBy>Gail Harris</cp:lastModifiedBy>
  <cp:revision>2</cp:revision>
  <dcterms:created xsi:type="dcterms:W3CDTF">2012-04-14T23:04:08Z</dcterms:created>
  <dcterms:modified xsi:type="dcterms:W3CDTF">2017-04-24T15:17:01Z</dcterms:modified>
</cp:coreProperties>
</file>