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A752D-B8D1-FC46-9834-817B7B291780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F29F0-E0A1-9E4F-A70F-1C9A0B5DD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1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EBC7-838F-704D-B74B-BBD339FC979D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6D8C93-0049-DF47-B96B-89D1299B2F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EBC7-838F-704D-B74B-BBD339FC979D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8C93-0049-DF47-B96B-89D1299B2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EBC7-838F-704D-B74B-BBD339FC979D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8C93-0049-DF47-B96B-89D1299B2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EBC7-838F-704D-B74B-BBD339FC979D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8C93-0049-DF47-B96B-89D1299B2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EBC7-838F-704D-B74B-BBD339FC979D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8C93-0049-DF47-B96B-89D1299B2F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EBC7-838F-704D-B74B-BBD339FC979D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8C93-0049-DF47-B96B-89D1299B2F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EBC7-838F-704D-B74B-BBD339FC979D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8C93-0049-DF47-B96B-89D1299B2F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EBC7-838F-704D-B74B-BBD339FC979D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8C93-0049-DF47-B96B-89D1299B2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EBC7-838F-704D-B74B-BBD339FC979D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8C93-0049-DF47-B96B-89D1299B2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EBC7-838F-704D-B74B-BBD339FC979D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8C93-0049-DF47-B96B-89D1299B2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EBC7-838F-704D-B74B-BBD339FC979D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8C93-0049-DF47-B96B-89D1299B2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531EBC7-838F-704D-B74B-BBD339FC979D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66D8C93-0049-DF47-B96B-89D1299B2F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2400" dirty="0" smtClean="0"/>
              <a:t>Critical Thinking Activity: Events leading to secession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Choose 5 of the </a:t>
            </a:r>
            <a:r>
              <a:rPr lang="en-US" dirty="0"/>
              <a:t>following </a:t>
            </a:r>
            <a:r>
              <a:rPr lang="en-US" dirty="0" smtClean="0"/>
              <a:t>events and put them </a:t>
            </a:r>
            <a:r>
              <a:rPr lang="en-US" dirty="0"/>
              <a:t>in a ranked list based on their importance in causing the Southern states to secede from the Union in 1860-1861. 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event: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600" dirty="0" smtClean="0"/>
              <a:t>give </a:t>
            </a:r>
            <a:r>
              <a:rPr lang="en-US" sz="2600" dirty="0"/>
              <a:t>a short summary of what </a:t>
            </a:r>
            <a:r>
              <a:rPr lang="en-US" sz="2600" dirty="0" smtClean="0"/>
              <a:t>happened</a:t>
            </a:r>
            <a:endParaRPr lang="en-US" sz="2600" dirty="0"/>
          </a:p>
          <a:p>
            <a:pPr marL="800100" lvl="1" indent="-342900"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significance of the </a:t>
            </a:r>
            <a:r>
              <a:rPr lang="en-US" sz="2600" dirty="0" smtClean="0"/>
              <a:t>event, and </a:t>
            </a:r>
            <a:r>
              <a:rPr lang="en-US" sz="2600" dirty="0"/>
              <a:t>most </a:t>
            </a:r>
            <a:r>
              <a:rPr lang="en-US" sz="2600" dirty="0" smtClean="0"/>
              <a:t>importantly</a:t>
            </a:r>
            <a:endParaRPr lang="en-US" sz="2600" dirty="0"/>
          </a:p>
          <a:p>
            <a:pPr marL="800100" lvl="1" indent="-342900">
              <a:buFont typeface="+mj-lt"/>
              <a:buAutoNum type="arabicPeriod"/>
            </a:pPr>
            <a:r>
              <a:rPr lang="en-US" sz="2600" dirty="0" smtClean="0"/>
              <a:t>an </a:t>
            </a:r>
            <a:r>
              <a:rPr lang="en-US" sz="2600" dirty="0"/>
              <a:t>explanation of why they placed the </a:t>
            </a:r>
            <a:r>
              <a:rPr lang="en-US" sz="2600" dirty="0" smtClean="0"/>
              <a:t>event in the </a:t>
            </a:r>
            <a:r>
              <a:rPr lang="en-US" sz="2600" dirty="0"/>
              <a:t>position that </a:t>
            </a:r>
            <a:r>
              <a:rPr lang="en-US" sz="2600" dirty="0" smtClean="0"/>
              <a:t>you did on your ranked </a:t>
            </a:r>
            <a:r>
              <a:rPr lang="en-US" sz="2600" dirty="0"/>
              <a:t>list. </a:t>
            </a:r>
          </a:p>
          <a:p>
            <a:pPr marL="457200" lvl="1" indent="0">
              <a:buNone/>
            </a:pPr>
            <a:endParaRPr lang="en-US" sz="5200" dirty="0"/>
          </a:p>
          <a:p>
            <a:pPr lvl="1"/>
            <a:r>
              <a:rPr lang="en-US" sz="2200" dirty="0"/>
              <a:t>Compromise of 1850</a:t>
            </a:r>
          </a:p>
          <a:p>
            <a:pPr lvl="1"/>
            <a:r>
              <a:rPr lang="en-US" sz="2200" dirty="0"/>
              <a:t>publication of Uncle Tom's Cabin by Harriet Beecher Stowe</a:t>
            </a:r>
          </a:p>
          <a:p>
            <a:pPr lvl="1"/>
            <a:r>
              <a:rPr lang="en-US" sz="2200" dirty="0"/>
              <a:t>Kansas-Nebraska Act</a:t>
            </a:r>
          </a:p>
          <a:p>
            <a:pPr lvl="1"/>
            <a:r>
              <a:rPr lang="en-US" sz="2200" dirty="0"/>
              <a:t>events in "Bleeding Kansas"</a:t>
            </a:r>
          </a:p>
          <a:p>
            <a:pPr lvl="1"/>
            <a:r>
              <a:rPr lang="en-US" sz="2200" dirty="0"/>
              <a:t>decision in the Dred Scott case</a:t>
            </a:r>
          </a:p>
          <a:p>
            <a:pPr lvl="1"/>
            <a:r>
              <a:rPr lang="en-US" sz="2200" dirty="0"/>
              <a:t>John Brown's raid on Harper's Ferry</a:t>
            </a:r>
          </a:p>
          <a:p>
            <a:pPr lvl="1"/>
            <a:r>
              <a:rPr lang="en-US" sz="2200" dirty="0"/>
              <a:t>the election of Abraham Lincoln</a:t>
            </a:r>
          </a:p>
        </p:txBody>
      </p:sp>
    </p:spTree>
    <p:extLst>
      <p:ext uri="{BB962C8B-B14F-4D97-AF65-F5344CB8AC3E}">
        <p14:creationId xmlns:p14="http://schemas.microsoft.com/office/powerpoint/2010/main" val="415803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634</TotalTime>
  <Words>40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Critical Thinking Activity: Events leading to secession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War</dc:title>
  <dc:creator>Gail Harris</dc:creator>
  <cp:lastModifiedBy>Gail Harris</cp:lastModifiedBy>
  <cp:revision>16</cp:revision>
  <dcterms:created xsi:type="dcterms:W3CDTF">2015-10-22T13:22:37Z</dcterms:created>
  <dcterms:modified xsi:type="dcterms:W3CDTF">2015-10-27T13:00:03Z</dcterms:modified>
</cp:coreProperties>
</file>