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51" autoAdjust="0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6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8FA437A0-579A-8D49-AC0B-60042DF05671}" type="datetimeFigureOut">
              <a:rPr lang="en-US" smtClean="0"/>
              <a:t>8/31/17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CFB328-5ADB-3C4D-9D1A-A12F77D32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70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 Secedes from the Empire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Benjamin Franklin</a:t>
            </a:r>
          </a:p>
          <a:p>
            <a:pPr lvl="1"/>
            <a:r>
              <a:rPr lang="en-US" dirty="0" smtClean="0"/>
              <a:t>Arrives in 1776 to negotiate treaty</a:t>
            </a:r>
          </a:p>
          <a:p>
            <a:pPr lvl="2"/>
            <a:r>
              <a:rPr lang="en-US" dirty="0" smtClean="0"/>
              <a:t>Dresses in common clothes</a:t>
            </a:r>
          </a:p>
          <a:p>
            <a:r>
              <a:rPr lang="en-US" dirty="0" smtClean="0"/>
              <a:t>1777 – British offer home rule</a:t>
            </a:r>
          </a:p>
          <a:p>
            <a:pPr lvl="1"/>
            <a:r>
              <a:rPr lang="en-US" dirty="0" smtClean="0"/>
              <a:t>Result of Saratoga</a:t>
            </a:r>
          </a:p>
          <a:p>
            <a:pPr lvl="1"/>
            <a:r>
              <a:rPr lang="en-US" dirty="0" smtClean="0"/>
              <a:t>Franklin plays on French fears of quick end to war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Feb. 6, 1778 – France signs alliance with America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Both sides would fight until United States free, and both sides agree to terms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First official recognition of American independence</a:t>
            </a:r>
          </a:p>
          <a:p>
            <a:pPr lvl="1"/>
            <a:r>
              <a:rPr lang="en-US" dirty="0" smtClean="0"/>
              <a:t>Military aid for Patriot’s army</a:t>
            </a:r>
          </a:p>
          <a:p>
            <a:pPr lvl="1"/>
            <a:r>
              <a:rPr lang="en-US" dirty="0" smtClean="0"/>
              <a:t>Revolution becomes global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Marquis de Lafayette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French nobleman</a:t>
            </a:r>
          </a:p>
          <a:p>
            <a:pPr lvl="1"/>
            <a:r>
              <a:rPr lang="en-US" dirty="0" smtClean="0"/>
              <a:t>Sympathizes with American cause</a:t>
            </a:r>
          </a:p>
          <a:p>
            <a:pPr lvl="1"/>
            <a:r>
              <a:rPr lang="en-US" dirty="0" smtClean="0"/>
              <a:t>Ordered not to interfere by French </a:t>
            </a:r>
            <a:r>
              <a:rPr lang="en-US" dirty="0" err="1" smtClean="0"/>
              <a:t>gov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Sails to America disguised as woman in 1777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Begins training U.S. soldiers and assisting generals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Continental Soldier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Joined army for 1-3 year enlistment 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Often asked to stay on longer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Problems with pay</a:t>
            </a:r>
          </a:p>
          <a:p>
            <a:pPr lvl="1"/>
            <a:r>
              <a:rPr lang="en-US" dirty="0" smtClean="0"/>
              <a:t>Paid by states whenever money was available</a:t>
            </a:r>
          </a:p>
          <a:p>
            <a:pPr lvl="2"/>
            <a:r>
              <a:rPr lang="en-US" dirty="0" smtClean="0"/>
              <a:t>Soldiers from different states paid different amounts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Short on supplies</a:t>
            </a:r>
          </a:p>
          <a:p>
            <a:pPr lvl="1"/>
            <a:r>
              <a:rPr lang="en-US" dirty="0" smtClean="0"/>
              <a:t>States responsible for supplying soldiers</a:t>
            </a:r>
          </a:p>
          <a:p>
            <a:pPr lvl="2"/>
            <a:r>
              <a:rPr lang="en-US" dirty="0" smtClean="0"/>
              <a:t>Rarely enough food, ammunition, or clothing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Strong belief in cause of Independence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Valley Forge (winter 1778)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Conditions terrible</a:t>
            </a:r>
          </a:p>
          <a:p>
            <a:pPr lvl="1"/>
            <a:r>
              <a:rPr lang="en-US" dirty="0" smtClean="0"/>
              <a:t>Cold, snowy winter</a:t>
            </a:r>
          </a:p>
          <a:p>
            <a:pPr lvl="2"/>
            <a:r>
              <a:rPr lang="en-US" dirty="0" smtClean="0"/>
              <a:t>Roads impassable</a:t>
            </a:r>
          </a:p>
          <a:p>
            <a:pPr lvl="2"/>
            <a:r>
              <a:rPr lang="en-US" dirty="0" smtClean="0"/>
              <a:t>No supplies</a:t>
            </a:r>
          </a:p>
          <a:p>
            <a:pPr lvl="1"/>
            <a:r>
              <a:rPr lang="en-US" dirty="0" smtClean="0"/>
              <a:t>Soldiers die from exposure, starvation</a:t>
            </a:r>
          </a:p>
          <a:p>
            <a:r>
              <a:rPr lang="en-US" dirty="0" smtClean="0"/>
              <a:t>By end of winter 2500 U.S. soldiers dead</a:t>
            </a:r>
          </a:p>
          <a:p>
            <a:r>
              <a:rPr lang="en-US" dirty="0" smtClean="0"/>
              <a:t>Despite harsh conditions </a:t>
            </a:r>
            <a:r>
              <a:rPr lang="en-US" dirty="0" smtClean="0">
                <a:solidFill>
                  <a:schemeClr val="accent2"/>
                </a:solidFill>
              </a:rPr>
              <a:t>Washington begins intense training program with von Steuben and Lafayette </a:t>
            </a:r>
          </a:p>
          <a:p>
            <a:pPr lvl="1"/>
            <a:r>
              <a:rPr lang="en-US" dirty="0" smtClean="0"/>
              <a:t>Continental Army emerges as well trained fighting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Yorktown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Cornwallis retreats to Yorktown to await reinforcements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British navy beaten by French Navy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Washington marches army 300 miles from New York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Surrounds Cornwallis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British surrender Oct. 19, 1781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0"/>
            <a:ext cx="877824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at 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Years of war have made Britain weary</a:t>
            </a:r>
          </a:p>
          <a:p>
            <a:pPr lvl="1"/>
            <a:r>
              <a:rPr lang="en-US" dirty="0" smtClean="0"/>
              <a:t>Losing to French in India and Caribbean</a:t>
            </a:r>
          </a:p>
          <a:p>
            <a:pPr lvl="1"/>
            <a:r>
              <a:rPr lang="en-US" dirty="0" smtClean="0"/>
              <a:t>Gibraltar about to fall to Spain</a:t>
            </a:r>
          </a:p>
          <a:p>
            <a:pPr lvl="1"/>
            <a:r>
              <a:rPr lang="en-US" dirty="0" smtClean="0"/>
              <a:t>Whigs take over </a:t>
            </a:r>
            <a:r>
              <a:rPr lang="en-US" dirty="0" err="1" smtClean="0"/>
              <a:t>gov</a:t>
            </a:r>
            <a:r>
              <a:rPr lang="en-US" dirty="0" smtClean="0"/>
              <a:t>. in 1782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Peace negotiations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Franklin, John Adams, John Jay – represent America</a:t>
            </a:r>
          </a:p>
          <a:p>
            <a:pPr lvl="1"/>
            <a:r>
              <a:rPr lang="en-US" dirty="0" smtClean="0"/>
              <a:t>Ordered not to make a separate peace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Promises Gibraltar to Spain</a:t>
            </a:r>
          </a:p>
          <a:p>
            <a:pPr lvl="2"/>
            <a:r>
              <a:rPr lang="en-US" dirty="0" smtClean="0"/>
              <a:t>Gibraltar holding</a:t>
            </a:r>
          </a:p>
          <a:p>
            <a:pPr lvl="1"/>
            <a:r>
              <a:rPr lang="en-US" dirty="0" smtClean="0"/>
              <a:t>Promises trans-Allegheny (Ohio Valley) to Spain</a:t>
            </a:r>
          </a:p>
          <a:p>
            <a:pPr lvl="1"/>
            <a:r>
              <a:rPr lang="en-US" dirty="0" smtClean="0"/>
              <a:t>Wanted to bottle Americans up east of Allegheny mountains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John Jay secures treaty with British</a:t>
            </a:r>
          </a:p>
          <a:p>
            <a:pPr lvl="1"/>
            <a:r>
              <a:rPr lang="en-US" dirty="0" smtClean="0"/>
              <a:t>Believes France will betray American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Paris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British Concessions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Independence for United States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Land to Mississippi River in west, Great Lakes in North, and Florida to South</a:t>
            </a:r>
          </a:p>
          <a:p>
            <a:pPr lvl="1"/>
            <a:r>
              <a:rPr lang="en-US" dirty="0" smtClean="0"/>
              <a:t>Americans retain share of Newfoundland fisheries</a:t>
            </a:r>
          </a:p>
          <a:p>
            <a:r>
              <a:rPr lang="en-US" dirty="0" smtClean="0"/>
              <a:t>American Concessions</a:t>
            </a:r>
          </a:p>
          <a:p>
            <a:pPr lvl="1"/>
            <a:r>
              <a:rPr lang="en-US" dirty="0" smtClean="0"/>
              <a:t>No persecution of loyalists</a:t>
            </a:r>
          </a:p>
          <a:p>
            <a:pPr lvl="1"/>
            <a:r>
              <a:rPr lang="en-US" dirty="0" smtClean="0"/>
              <a:t>Congress was to recommend confiscated property be restored</a:t>
            </a:r>
          </a:p>
          <a:p>
            <a:pPr lvl="1"/>
            <a:r>
              <a:rPr lang="en-US" dirty="0" smtClean="0"/>
              <a:t>Debts to British creditors would be paid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Nation Legitimized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Forgiving Treaty</a:t>
            </a:r>
          </a:p>
          <a:p>
            <a:pPr lvl="1"/>
            <a:r>
              <a:rPr lang="en-US" dirty="0" smtClean="0"/>
              <a:t>British want to end America/France alliance</a:t>
            </a:r>
          </a:p>
          <a:p>
            <a:pPr lvl="1"/>
            <a:r>
              <a:rPr lang="en-US" dirty="0" smtClean="0"/>
              <a:t>Want to continue trade</a:t>
            </a:r>
          </a:p>
          <a:p>
            <a:pPr lvl="1"/>
            <a:r>
              <a:rPr lang="en-US" dirty="0" smtClean="0"/>
              <a:t>Whigs more friendly to American cause</a:t>
            </a:r>
          </a:p>
          <a:p>
            <a:r>
              <a:rPr lang="en-US" dirty="0" smtClean="0"/>
              <a:t>Separate Peace</a:t>
            </a:r>
          </a:p>
          <a:p>
            <a:pPr lvl="1"/>
            <a:r>
              <a:rPr lang="en-US" dirty="0" smtClean="0"/>
              <a:t>France approves peace treaty</a:t>
            </a:r>
          </a:p>
          <a:p>
            <a:pPr lvl="2"/>
            <a:r>
              <a:rPr lang="en-US" dirty="0" smtClean="0"/>
              <a:t>Costly war, failure to deliver promises to Spain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Aftermath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America created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British defeated, in debt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France bankrupt, headed toward revolution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5306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Philadelphia, May 10, 1775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Gov until 1780 Articles of Confederation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Raised </a:t>
            </a:r>
            <a:r>
              <a:rPr lang="en-US" dirty="0" smtClean="0">
                <a:solidFill>
                  <a:schemeClr val="accent2"/>
                </a:solidFill>
              </a:rPr>
              <a:t>army/navy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George Washington appointed head of </a:t>
            </a:r>
            <a:r>
              <a:rPr lang="en-US" dirty="0" smtClean="0">
                <a:solidFill>
                  <a:schemeClr val="accent2"/>
                </a:solidFill>
              </a:rPr>
              <a:t>army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Bought supplies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Olive Branch Petition (July 1775)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Drafted </a:t>
            </a:r>
            <a:r>
              <a:rPr lang="en-US" dirty="0" smtClean="0">
                <a:solidFill>
                  <a:schemeClr val="accent2"/>
                </a:solidFill>
              </a:rPr>
              <a:t>Declaration of </a:t>
            </a:r>
            <a:r>
              <a:rPr lang="en-US" dirty="0" smtClean="0">
                <a:solidFill>
                  <a:schemeClr val="accent2"/>
                </a:solidFill>
              </a:rPr>
              <a:t>Independence (July 1776)</a:t>
            </a:r>
          </a:p>
          <a:p>
            <a:pPr lvl="1"/>
            <a:r>
              <a:rPr lang="en-US" dirty="0"/>
              <a:t>Drafted Articles of Confederation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Losing record in battles</a:t>
            </a:r>
          </a:p>
          <a:p>
            <a:r>
              <a:rPr lang="en-US" dirty="0" smtClean="0"/>
              <a:t>Charismatic personality</a:t>
            </a:r>
          </a:p>
          <a:p>
            <a:r>
              <a:rPr lang="en-US" dirty="0" smtClean="0"/>
              <a:t>Political decision</a:t>
            </a:r>
          </a:p>
          <a:p>
            <a:pPr lvl="1"/>
            <a:r>
              <a:rPr lang="en-US" dirty="0" smtClean="0"/>
              <a:t>Not from New England</a:t>
            </a:r>
          </a:p>
          <a:p>
            <a:pPr lvl="1"/>
            <a:r>
              <a:rPr lang="en-US" dirty="0" smtClean="0"/>
              <a:t>From largest colony</a:t>
            </a:r>
          </a:p>
          <a:p>
            <a:pPr lvl="1"/>
            <a:r>
              <a:rPr lang="en-US" dirty="0" smtClean="0"/>
              <a:t>Counted on by peers to check “excesses of masses”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Thomas Paine and Common Sense (1776)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Common Sense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Pamphlet published </a:t>
            </a:r>
            <a:r>
              <a:rPr lang="en-US" dirty="0" smtClean="0">
                <a:solidFill>
                  <a:schemeClr val="accent2"/>
                </a:solidFill>
              </a:rPr>
              <a:t>Feb. 14, </a:t>
            </a:r>
            <a:r>
              <a:rPr lang="en-US" dirty="0" smtClean="0">
                <a:solidFill>
                  <a:schemeClr val="accent2"/>
                </a:solidFill>
              </a:rPr>
              <a:t>1776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Over 120000 copies circulated</a:t>
            </a:r>
          </a:p>
          <a:p>
            <a:pPr lvl="1"/>
            <a:r>
              <a:rPr lang="en-US" dirty="0" smtClean="0"/>
              <a:t>Arguments</a:t>
            </a:r>
          </a:p>
          <a:p>
            <a:pPr lvl="2"/>
            <a:r>
              <a:rPr lang="en-US" dirty="0" smtClean="0"/>
              <a:t>Nowhere in universe did small body control larger one</a:t>
            </a:r>
          </a:p>
          <a:p>
            <a:pPr lvl="2"/>
            <a:r>
              <a:rPr lang="en-US" dirty="0" smtClean="0"/>
              <a:t>Why should Britain control America?</a:t>
            </a:r>
          </a:p>
          <a:p>
            <a:pPr lvl="2"/>
            <a:r>
              <a:rPr lang="en-US" dirty="0" smtClean="0"/>
              <a:t>King – “Royal </a:t>
            </a:r>
            <a:r>
              <a:rPr lang="en-US" dirty="0" err="1" smtClean="0"/>
              <a:t>Brutte</a:t>
            </a:r>
            <a:r>
              <a:rPr lang="en-US" dirty="0" smtClean="0"/>
              <a:t> of Great Britain”</a:t>
            </a:r>
          </a:p>
          <a:p>
            <a:pPr lvl="2"/>
            <a:r>
              <a:rPr lang="en-US" dirty="0" smtClean="0"/>
              <a:t>Embraced independent republic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Moves Congress towards independence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Jefferson’s Explanation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June 7, 1776 – Richard Henry Lee motions for independence</a:t>
            </a:r>
          </a:p>
          <a:p>
            <a:r>
              <a:rPr lang="en-US" dirty="0" smtClean="0"/>
              <a:t>Congress appoints committee to prepare formal statement</a:t>
            </a:r>
          </a:p>
          <a:p>
            <a:pPr lvl="1"/>
            <a:r>
              <a:rPr lang="en-US" dirty="0" smtClean="0"/>
              <a:t>Jefferson, Franklin, John Adams, Robert Livingston, Roger Sherman</a:t>
            </a:r>
          </a:p>
          <a:p>
            <a:r>
              <a:rPr lang="en-US" dirty="0" smtClean="0"/>
              <a:t>July 2, 1776 – Lee’s Resolutions adopted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“natural rights” </a:t>
            </a:r>
          </a:p>
          <a:p>
            <a:pPr lvl="1"/>
            <a:r>
              <a:rPr lang="en-US" dirty="0" smtClean="0"/>
              <a:t>Justification of right to revolt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Tyrannical actions by King George III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Provisions condemning slave trade removed before publication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Appeal to colonists</a:t>
            </a:r>
          </a:p>
          <a:p>
            <a:pPr lvl="1"/>
            <a:r>
              <a:rPr lang="en-US" dirty="0" smtClean="0"/>
              <a:t>Appeal to foreign nation</a:t>
            </a:r>
          </a:p>
          <a:p>
            <a:pPr lvl="1"/>
            <a:r>
              <a:rPr lang="en-US" dirty="0" smtClean="0"/>
              <a:t>Foreshadows later conflict</a:t>
            </a:r>
          </a:p>
          <a:p>
            <a:pPr lvl="2"/>
            <a:r>
              <a:rPr lang="en-US" dirty="0" smtClean="0"/>
              <a:t>All men are created equal</a:t>
            </a:r>
          </a:p>
          <a:p>
            <a:pPr lvl="1"/>
            <a:r>
              <a:rPr lang="en-US" dirty="0" smtClean="0"/>
              <a:t>Inspires other revolutionary movements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Patriots and Loyalists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Loyalists – Loyal to King</a:t>
            </a:r>
          </a:p>
          <a:p>
            <a:pPr lvl="1"/>
            <a:r>
              <a:rPr lang="en-US" dirty="0" smtClean="0"/>
              <a:t>Redcoats – British soldiers</a:t>
            </a:r>
          </a:p>
          <a:p>
            <a:pPr lvl="1"/>
            <a:r>
              <a:rPr lang="en-US" dirty="0" smtClean="0"/>
              <a:t>Tories – named after dominant party in Britain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Patriots – American Rebels</a:t>
            </a:r>
          </a:p>
          <a:p>
            <a:pPr lvl="1"/>
            <a:r>
              <a:rPr lang="en-US" dirty="0" smtClean="0"/>
              <a:t>Whigs – named after opposition party</a:t>
            </a:r>
          </a:p>
          <a:p>
            <a:pPr lvl="2"/>
            <a:r>
              <a:rPr lang="en-US" dirty="0" smtClean="0"/>
              <a:t>“radical </a:t>
            </a:r>
            <a:r>
              <a:rPr lang="en-US" dirty="0" err="1" smtClean="0"/>
              <a:t>whigs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Contending for support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Both sides needed supporters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Many colonists neutral</a:t>
            </a:r>
          </a:p>
          <a:p>
            <a:pPr lvl="1"/>
            <a:r>
              <a:rPr lang="en-US" dirty="0" smtClean="0"/>
              <a:t>Patriot Army harasses loyalists</a:t>
            </a:r>
          </a:p>
          <a:p>
            <a:pPr lvl="2"/>
            <a:r>
              <a:rPr lang="en-US" dirty="0" smtClean="0"/>
              <a:t>Convinces many to join cause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Key Battles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Washington Crosses the Delaware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Had been defeated at New York City in 1776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Retreats to Delaware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Dec. 26, 1776 – crosses Delaware, attacks Trenton, NJ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Surprises and captures 1000 Hessian mercenaries </a:t>
            </a:r>
          </a:p>
          <a:p>
            <a:pPr lvl="1"/>
            <a:r>
              <a:rPr lang="en-US" dirty="0" smtClean="0"/>
              <a:t>Moves on and defeats garrison at Princeton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Important morale boosting victories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Saratoga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British General Burgoyne attempts to invade New York from Canada (1777)</a:t>
            </a:r>
          </a:p>
          <a:p>
            <a:r>
              <a:rPr lang="en-US" dirty="0" smtClean="0"/>
              <a:t>Surrounded at Saratoga, north of Albany</a:t>
            </a:r>
          </a:p>
          <a:p>
            <a:r>
              <a:rPr lang="en-US" dirty="0" smtClean="0"/>
              <a:t>Forced to surrender in October to Horatio Gates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Turning point of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Boosts morale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Demonstrates British ineffectiveness in subduing countryside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Convinces French to aid colonies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rris" id="{9DED98AE-3D14-1446-8B33-C4C599554902}" vid="{FE49D284-0108-AE4C-9961-27762E9EAC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6567</TotalTime>
  <Words>805</Words>
  <Application>Microsoft Macintosh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Calisto MT</vt:lpstr>
      <vt:lpstr>ＭＳ Ｐゴシック</vt:lpstr>
      <vt:lpstr>Arial</vt:lpstr>
      <vt:lpstr>Harris</vt:lpstr>
      <vt:lpstr>Chapter 8</vt:lpstr>
      <vt:lpstr>2nd Continental Congress</vt:lpstr>
      <vt:lpstr>George Washington</vt:lpstr>
      <vt:lpstr>Thomas Paine and Common Sense (1776)</vt:lpstr>
      <vt:lpstr>Jefferson’s Explanation of Independence</vt:lpstr>
      <vt:lpstr>Declaration of Independence</vt:lpstr>
      <vt:lpstr>Patriots and Loyalists</vt:lpstr>
      <vt:lpstr>Key Battles</vt:lpstr>
      <vt:lpstr>Saratoga</vt:lpstr>
      <vt:lpstr>France</vt:lpstr>
      <vt:lpstr>Marquis de Lafayette</vt:lpstr>
      <vt:lpstr>The life of a Continental Soldier</vt:lpstr>
      <vt:lpstr>Valley Forge (winter 1778)</vt:lpstr>
      <vt:lpstr>Yorktown</vt:lpstr>
      <vt:lpstr>PowerPoint Presentation</vt:lpstr>
      <vt:lpstr>Peace at Paris</vt:lpstr>
      <vt:lpstr>Negotiations</vt:lpstr>
      <vt:lpstr>Treaty of Paris 1783</vt:lpstr>
      <vt:lpstr>New Nation Legitimized</vt:lpstr>
    </vt:vector>
  </TitlesOfParts>
  <Company>Greene County High School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Brian Fahey</dc:creator>
  <cp:lastModifiedBy>Gail Harris</cp:lastModifiedBy>
  <cp:revision>8</cp:revision>
  <dcterms:created xsi:type="dcterms:W3CDTF">2012-09-03T16:19:14Z</dcterms:created>
  <dcterms:modified xsi:type="dcterms:W3CDTF">2017-09-04T23:57:17Z</dcterms:modified>
</cp:coreProperties>
</file>