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7" r:id="rId38"/>
    <p:sldId id="286" r:id="rId39"/>
    <p:sldId id="287" r:id="rId40"/>
    <p:sldId id="288" r:id="rId41"/>
    <p:sldId id="289" r:id="rId42"/>
    <p:sldId id="290" r:id="rId4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0" autoAdjust="0"/>
    <p:restoredTop sz="94660"/>
  </p:normalViewPr>
  <p:slideViewPr>
    <p:cSldViewPr>
      <p:cViewPr>
        <p:scale>
          <a:sx n="96" d="100"/>
          <a:sy n="96" d="100"/>
        </p:scale>
        <p:origin x="-11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				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Support social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should regulate the economy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Higher taxes (especially on the wealthy)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Support free speech and privacy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More welfare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Pro-Choice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Gun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can solve problems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Regulation of Industry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strict immigration policies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05400" y="1524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Distrust of gov’t regulations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Free enterprise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federal control, more state’s rights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Oppose higher taxes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welfare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Pro-Life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Right to bare arms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creates problems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De-regulation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Strict immigration policies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00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736600"/>
            <a:ext cx="74549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Phyllis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Schlafly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ERA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784600" y="1752600"/>
            <a:ext cx="152400" cy="516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165600" y="1689100"/>
            <a:ext cx="5448300" cy="561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item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conservatives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defeat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Equal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Amendment.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Many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felt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felt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"traditional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family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values"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had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been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undermined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women's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liberation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movement.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Others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were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repelled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they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believed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intervention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into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private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sphere.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campaign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stop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ratification,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activist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self-described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homemaker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Phyllis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Schlafly,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demonstrated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financial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capabilities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emerging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New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ERA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1982,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just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three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votes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short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passage.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0100" y="736600"/>
            <a:ext cx="58928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Text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Proposed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ERA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0" y="2133600"/>
            <a:ext cx="165100" cy="439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0" y="2095500"/>
            <a:ext cx="3657600" cy="558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Section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1.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Equality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under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law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shall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denied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abridged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United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account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sex.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Section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2.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Congress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shall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have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power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enforce,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appropriate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legislation,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provisions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this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article.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Section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3.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This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amendment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shall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take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effect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two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years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after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date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ratification.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0" y="736600"/>
            <a:ext cx="5207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Christian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Right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876800" y="1765300"/>
            <a:ext cx="1524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245100" y="1752600"/>
            <a:ext cx="4343400" cy="513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growth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evangelical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Christianity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reflects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concern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many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perceived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decline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traditional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values.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1978,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40%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Americans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described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themselves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"born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again,"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including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President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Carter.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divisive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issues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pervading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politics,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including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abortion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women's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rights,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contributed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proliferation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evangelical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organizations.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24200" y="736600"/>
            <a:ext cx="37973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Televangelism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0" y="2057400"/>
            <a:ext cx="165100" cy="214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0" y="2082800"/>
            <a:ext cx="3810000" cy="515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Evangelical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television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programming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enjoyed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rising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level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influence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viewership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throughout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1970's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1980's.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Charismatic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"televangelists"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like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Jerry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Falwell,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Jim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Bakker,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Jimmy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Swaggert,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Pat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Robertson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delivered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rousing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sermons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resonated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with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disaffected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evangelicals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translated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action.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81100" y="6718300"/>
            <a:ext cx="2819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8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Jim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Tammy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Faye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Bakker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2800" y="444500"/>
            <a:ext cx="8420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1155700" algn="l"/>
              </a:tabLst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Intellectual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Foundations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Modern</a:t>
            </a:r>
          </a:p>
          <a:p>
            <a:pPr>
              <a:lnSpc>
                <a:spcPts val="5200"/>
              </a:lnSpc>
              <a:tabLst>
                <a:tab pos="1155700" algn="l"/>
              </a:tabLst>
            </a:pPr>
            <a:r>
              <a:rPr lang="en-US" altLang="zh-CN" dirty="0" smtClean="0"/>
              <a:t>	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Conservatism: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Goldwater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372100" y="2336800"/>
            <a:ext cx="165100" cy="194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53100" y="2349500"/>
            <a:ext cx="3784600" cy="447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Senator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Barry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Goldwater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is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widely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regarded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Father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Modern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Conservatism.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Goldwater's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libertarian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orientation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often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put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him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odds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with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Administration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Christian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1980's.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2476500"/>
            <a:ext cx="228600" cy="365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77900" y="889000"/>
            <a:ext cx="8420100" cy="534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6604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Who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Ronald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Movie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Actor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“Pitchman”</a:t>
            </a:r>
          </a:p>
          <a:p>
            <a:pPr>
              <a:lnSpc>
                <a:spcPts val="46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time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liberal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who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turned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“friendly”</a:t>
            </a:r>
          </a:p>
          <a:p>
            <a:pPr>
              <a:lnSpc>
                <a:spcPts val="37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witness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during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HUAC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hearings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McCarthy</a:t>
            </a:r>
          </a:p>
          <a:p>
            <a:pPr>
              <a:lnSpc>
                <a:spcPts val="37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era</a:t>
            </a:r>
          </a:p>
          <a:p>
            <a:pPr>
              <a:lnSpc>
                <a:spcPts val="46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Elected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governor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California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1965-1974</a:t>
            </a:r>
          </a:p>
          <a:p>
            <a:pPr>
              <a:lnSpc>
                <a:spcPts val="46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Sought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presidency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1976</a:t>
            </a:r>
          </a:p>
          <a:p>
            <a:pPr>
              <a:lnSpc>
                <a:spcPts val="4600"/>
              </a:lnSpc>
              <a:tabLst>
                <a:tab pos="660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“The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Great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Communicator”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84400" y="520700"/>
            <a:ext cx="56769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Before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Politics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622800" y="5905500"/>
            <a:ext cx="3759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83" b="1" u="sng" dirty="0" smtClean="0">
                <a:solidFill>
                  <a:srgbClr val="FFCC00"/>
                </a:solidFill>
                <a:latin typeface="Garamond" pitchFamily="18" charset="0"/>
                <a:cs typeface="Garamond" pitchFamily="18" charset="0"/>
              </a:rPr>
              <a:t>Goldwater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u="sng" dirty="0" smtClean="0">
                <a:solidFill>
                  <a:srgbClr val="FFCC00"/>
                </a:solidFill>
                <a:latin typeface="Garamond" pitchFamily="18" charset="0"/>
                <a:cs typeface="Garamond" pitchFamily="18" charset="0"/>
              </a:rPr>
              <a:t>speech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u="sng" dirty="0" smtClean="0">
                <a:solidFill>
                  <a:srgbClr val="FFCC00"/>
                </a:solidFill>
                <a:latin typeface="Garamond" pitchFamily="18" charset="0"/>
                <a:cs typeface="Garamond" pitchFamily="18" charset="0"/>
              </a:rPr>
              <a:t>1964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87700" y="584200"/>
            <a:ext cx="36576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“The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Speech”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0" y="1524000"/>
            <a:ext cx="165100" cy="459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0" y="1511300"/>
            <a:ext cx="4292600" cy="631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Reagan's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televised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1964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"A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Time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Choosing"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speech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behalf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Goldwater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campaign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propelled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actor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from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corporate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spokesman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conservative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champion.</a:t>
            </a:r>
          </a:p>
          <a:p>
            <a:pPr>
              <a:lnSpc>
                <a:spcPts val="31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outlined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goals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modern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conservative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movement: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smaller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lower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taxes,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personal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autonomy,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more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aggressive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toward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Communist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states.</a:t>
            </a:r>
          </a:p>
          <a:p>
            <a:pPr>
              <a:lnSpc>
                <a:spcPts val="31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implies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liberal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policies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represent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dangerous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shift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toward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socialism,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even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drawing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parallels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between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Lyndon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Johnson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Karl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Marx.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59100" y="736600"/>
            <a:ext cx="41021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Election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1980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0" y="2006600"/>
            <a:ext cx="165100" cy="234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842000" y="2032000"/>
            <a:ext cx="4089400" cy="527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Throughout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campaign,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questioned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Carter's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competence,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while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Carter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tried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cast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him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dangerous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extremist.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election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down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single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televised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debate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October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1980.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closed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debate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with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campaign's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signature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refrain,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"Are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better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off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now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were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four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years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ago?"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0" y="736600"/>
            <a:ext cx="4699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Landslide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53000" y="1866900"/>
            <a:ext cx="203200" cy="274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34000" y="1892300"/>
            <a:ext cx="4318000" cy="570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election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ended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landslide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victory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Ronald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first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Republican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majority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Senate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since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1952.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Dismal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voter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turnout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suggested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disaffection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apathy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toward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process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1970's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"Reagan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Revolution"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began.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				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3962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More diversity makes country better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strict immigration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should regulate the economy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Don’t want people to regulate social behavior. 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Believe in more social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Help the poor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Want gun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 Taxes (esp. on rich)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Pro-Choice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Regulation of industry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524000"/>
            <a:ext cx="46482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Distrust the power of gov’t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Against gov’t regulation of economy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Believes in free enterprise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Oppose High Taxes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Believes in dividing the power of gov’t – idea of “state’s rights” over a strong federal gov’t.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Small gov’t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Religion is vital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New Deal style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Freedom to bare arms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Pro-Life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De-regulation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59100" y="736600"/>
            <a:ext cx="41021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Election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1980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30600" y="736600"/>
            <a:ext cx="29718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Realignment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6900" y="1917700"/>
            <a:ext cx="3746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New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Deal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Coalition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96900" y="2641600"/>
            <a:ext cx="1651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7900" y="2565400"/>
            <a:ext cx="35433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Democratic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South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African-Americans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members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Urban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North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Immigrant/newer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ethnic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groups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Farmers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207000" y="1917700"/>
            <a:ext cx="3276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Coalition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207000" y="2667000"/>
            <a:ext cx="165100" cy="363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588000" y="2603500"/>
            <a:ext cx="3594100" cy="374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Midwest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small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towns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Wealthiest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Americans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Hawks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policy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Blue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Collar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North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Midwest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(union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non-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union)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White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Southerners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Evangelicals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Yuppies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52500" y="736600"/>
            <a:ext cx="8128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Revolution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Begins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0" y="1663700"/>
            <a:ext cx="152400" cy="361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0" y="1638300"/>
            <a:ext cx="4127500" cy="520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Following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overwhelming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victory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allies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began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effort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reverse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legacy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New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Great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Society.</a:t>
            </a:r>
          </a:p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able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capitalize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new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conservative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sentiment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with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simple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message: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low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taxes,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smaller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strong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defense.</a:t>
            </a:r>
          </a:p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addition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delivering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clear,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concise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conveyed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sense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optimism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accessibility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earned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him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title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Great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Communicator."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444500"/>
            <a:ext cx="7404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2400300" algn="l"/>
              </a:tabLst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Dramatic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Start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Reagan</a:t>
            </a:r>
          </a:p>
          <a:p>
            <a:pPr>
              <a:lnSpc>
                <a:spcPts val="5200"/>
              </a:lnSpc>
              <a:tabLst>
                <a:tab pos="2400300" algn="l"/>
              </a:tabLst>
            </a:pPr>
            <a:r>
              <a:rPr lang="en-US" altLang="zh-CN" dirty="0" smtClean="0"/>
              <a:t>	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Presidency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118100" y="2146300"/>
            <a:ext cx="165100" cy="331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99100" y="2133600"/>
            <a:ext cx="3784600" cy="502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1981,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enjoyed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high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public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approval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success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implementing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campaign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promises.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Immediately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following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inauguration,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Iranian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terrorists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released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hostages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after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444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days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captivity.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Congress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enacted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legislation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reduce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rates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25%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over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three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years,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spending,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advance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goal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balanced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budget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9300" y="622300"/>
            <a:ext cx="8534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Dramatic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Reagan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Presidency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85800" y="5880100"/>
            <a:ext cx="76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54100" y="5930900"/>
            <a:ext cx="84582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March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30,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1981,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Reagan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survived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assassination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attempt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John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Hinckley,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Jr.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shot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impress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actress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Jodie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Foster.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Reagan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badly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injured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reported,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remained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optimistic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approval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rating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reached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98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73%.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444500"/>
            <a:ext cx="7404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2400300" algn="l"/>
              </a:tabLst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Dramatic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Start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Reagan</a:t>
            </a:r>
          </a:p>
          <a:p>
            <a:pPr>
              <a:lnSpc>
                <a:spcPts val="5200"/>
              </a:lnSpc>
              <a:tabLst>
                <a:tab pos="2400300" algn="l"/>
              </a:tabLst>
            </a:pPr>
            <a:r>
              <a:rPr lang="en-US" altLang="zh-CN" dirty="0" smtClean="0"/>
              <a:t>	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Presidency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6900" y="6172200"/>
            <a:ext cx="1397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77900" y="6146800"/>
            <a:ext cx="84201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1981,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appointed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first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female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Supreme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Court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Justice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Sandra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O'Connor.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Although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identified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herself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moderate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Republican,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abortion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ERA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condemned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appointment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bench.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2919" y="416051"/>
            <a:ext cx="9052561" cy="1257300"/>
          </a:xfrm>
          <a:custGeom>
            <a:avLst/>
            <a:gdLst>
              <a:gd name="connsiteX0" fmla="*/ 0 w 9052561"/>
              <a:gd name="connsiteY0" fmla="*/ 0 h 1257300"/>
              <a:gd name="connsiteX1" fmla="*/ 9052561 w 9052561"/>
              <a:gd name="connsiteY1" fmla="*/ 0 h 1257300"/>
              <a:gd name="connsiteX2" fmla="*/ 9052561 w 9052561"/>
              <a:gd name="connsiteY2" fmla="*/ 1257300 h 1257300"/>
              <a:gd name="connsiteX3" fmla="*/ 0 w 9052561"/>
              <a:gd name="connsiteY3" fmla="*/ 1257300 h 1257300"/>
              <a:gd name="connsiteX4" fmla="*/ 0 w 9052561"/>
              <a:gd name="connsiteY4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1257300">
                <a:moveTo>
                  <a:pt x="0" y="0"/>
                </a:moveTo>
                <a:lnTo>
                  <a:pt x="9052561" y="0"/>
                </a:lnTo>
                <a:lnTo>
                  <a:pt x="9052561" y="1257300"/>
                </a:lnTo>
                <a:lnTo>
                  <a:pt x="0" y="1257300"/>
                </a:lnTo>
                <a:lnTo>
                  <a:pt x="0" y="0"/>
                </a:ln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5300" y="355600"/>
            <a:ext cx="65024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Agenda: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Limited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95400" y="1092200"/>
            <a:ext cx="74295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Deregulation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" y="2552700"/>
            <a:ext cx="8966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“Government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not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solution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our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problems,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23900" y="3225800"/>
            <a:ext cx="50800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i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problem.”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46200" y="4800600"/>
            <a:ext cx="6883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516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Ronald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Reagan,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First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Inaugural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Address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2919" y="416051"/>
            <a:ext cx="9052561" cy="1257300"/>
          </a:xfrm>
          <a:custGeom>
            <a:avLst/>
            <a:gdLst>
              <a:gd name="connsiteX0" fmla="*/ 0 w 9052561"/>
              <a:gd name="connsiteY0" fmla="*/ 0 h 1257300"/>
              <a:gd name="connsiteX1" fmla="*/ 9052561 w 9052561"/>
              <a:gd name="connsiteY1" fmla="*/ 0 h 1257300"/>
              <a:gd name="connsiteX2" fmla="*/ 9052561 w 9052561"/>
              <a:gd name="connsiteY2" fmla="*/ 1257300 h 1257300"/>
              <a:gd name="connsiteX3" fmla="*/ 0 w 9052561"/>
              <a:gd name="connsiteY3" fmla="*/ 1257300 h 1257300"/>
              <a:gd name="connsiteX4" fmla="*/ 0 w 9052561"/>
              <a:gd name="connsiteY4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1257300">
                <a:moveTo>
                  <a:pt x="0" y="0"/>
                </a:moveTo>
                <a:lnTo>
                  <a:pt x="9052561" y="0"/>
                </a:lnTo>
                <a:lnTo>
                  <a:pt x="9052561" y="1257300"/>
                </a:lnTo>
                <a:lnTo>
                  <a:pt x="0" y="1257300"/>
                </a:lnTo>
                <a:lnTo>
                  <a:pt x="0" y="0"/>
                </a:ln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" y="2578100"/>
            <a:ext cx="2413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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23900" y="889000"/>
            <a:ext cx="8267700" cy="525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16256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16256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Supply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Side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Economics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(trickle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down?)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16256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16256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Major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Cuts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Entitlement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Programs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(social</a:t>
            </a:r>
          </a:p>
          <a:p>
            <a:pPr>
              <a:lnSpc>
                <a:spcPts val="4200"/>
              </a:lnSpc>
              <a:tabLst>
                <a:tab pos="16256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welfare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Great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Society)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444500"/>
            <a:ext cx="83693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943100" algn="l"/>
              </a:tabLst>
            </a:pP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What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did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“Limited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Government”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Mean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1943100" algn="l"/>
              </a:tabLst>
            </a:pPr>
            <a:r>
              <a:rPr lang="en-US" altLang="zh-CN" dirty="0" smtClean="0"/>
              <a:t>	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Reagan’s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Agenda?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96900" y="1968500"/>
            <a:ext cx="3175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74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Deregulation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898900" y="1968500"/>
            <a:ext cx="5295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economy: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Airlines,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6900" y="2667000"/>
            <a:ext cx="8153400" cy="321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television,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telephone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systems,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public</a:t>
            </a:r>
          </a:p>
          <a:p>
            <a:pPr>
              <a:lnSpc>
                <a:spcPts val="47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utilities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381000" algn="l"/>
              </a:tabLst>
            </a:pPr>
            <a:r>
              <a:rPr lang="en-US" altLang="zh-CN" sz="274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Environment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“Reforms”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381000" algn="l"/>
              </a:tabLst>
            </a:pPr>
            <a:r>
              <a:rPr lang="en-US" altLang="zh-CN" sz="274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“Get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off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back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47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American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business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9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6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people.”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2919" y="416051"/>
            <a:ext cx="9052561" cy="1257300"/>
          </a:xfrm>
          <a:custGeom>
            <a:avLst/>
            <a:gdLst>
              <a:gd name="connsiteX0" fmla="*/ 0 w 9052561"/>
              <a:gd name="connsiteY0" fmla="*/ 0 h 1257300"/>
              <a:gd name="connsiteX1" fmla="*/ 9052561 w 9052561"/>
              <a:gd name="connsiteY1" fmla="*/ 0 h 1257300"/>
              <a:gd name="connsiteX2" fmla="*/ 9052561 w 9052561"/>
              <a:gd name="connsiteY2" fmla="*/ 1257300 h 1257300"/>
              <a:gd name="connsiteX3" fmla="*/ 0 w 9052561"/>
              <a:gd name="connsiteY3" fmla="*/ 1257300 h 1257300"/>
              <a:gd name="connsiteX4" fmla="*/ 0 w 9052561"/>
              <a:gd name="connsiteY4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1257300">
                <a:moveTo>
                  <a:pt x="0" y="0"/>
                </a:moveTo>
                <a:lnTo>
                  <a:pt x="9052561" y="0"/>
                </a:lnTo>
                <a:lnTo>
                  <a:pt x="9052561" y="1257300"/>
                </a:lnTo>
                <a:lnTo>
                  <a:pt x="0" y="1257300"/>
                </a:lnTo>
                <a:lnTo>
                  <a:pt x="0" y="0"/>
                </a:ln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2133600"/>
            <a:ext cx="203200" cy="406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77900" y="571500"/>
            <a:ext cx="8445500" cy="660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876300" algn="l"/>
                <a:tab pos="13335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What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Else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“Limited</a:t>
            </a:r>
          </a:p>
          <a:p>
            <a:pPr>
              <a:lnSpc>
                <a:spcPts val="5700"/>
              </a:lnSpc>
              <a:tabLst>
                <a:tab pos="876300" algn="l"/>
                <a:tab pos="1333500" algn="l"/>
              </a:tabLst>
            </a:pPr>
            <a:r>
              <a:rPr lang="en-US" altLang="zh-CN" dirty="0" smtClean="0"/>
              <a:t>	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Government”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Mean?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Civil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Rights: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Justice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Dept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now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actively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opposes</a:t>
            </a:r>
          </a:p>
          <a:p>
            <a:pPr>
              <a:lnSpc>
                <a:spcPts val="33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1970’s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busing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attain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racial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desegregation;</a:t>
            </a:r>
          </a:p>
          <a:p>
            <a:pPr>
              <a:lnSpc>
                <a:spcPts val="33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opposes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affirmative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action</a:t>
            </a:r>
          </a:p>
          <a:p>
            <a:pPr>
              <a:lnSpc>
                <a:spcPts val="40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Security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Reform</a:t>
            </a:r>
          </a:p>
          <a:p>
            <a:pPr>
              <a:lnSpc>
                <a:spcPts val="40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Voting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extension: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</a:p>
          <a:p>
            <a:pPr>
              <a:lnSpc>
                <a:spcPts val="33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Administration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fought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against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extension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(Congress</a:t>
            </a:r>
          </a:p>
          <a:p>
            <a:pPr>
              <a:lnSpc>
                <a:spcPts val="33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passed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anyway)</a:t>
            </a:r>
          </a:p>
          <a:p>
            <a:pPr>
              <a:lnSpc>
                <a:spcPts val="40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Vetoed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Medical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Family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Leave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repeatedly</a:t>
            </a:r>
          </a:p>
          <a:p>
            <a:pPr>
              <a:lnSpc>
                <a:spcPts val="40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Attempted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Restrict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abortion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access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welfare</a:t>
            </a:r>
          </a:p>
          <a:p>
            <a:pPr>
              <a:lnSpc>
                <a:spcPts val="33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recipients,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women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military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aid</a:t>
            </a:r>
          </a:p>
          <a:p>
            <a:pPr>
              <a:lnSpc>
                <a:spcPts val="3300"/>
              </a:lnSpc>
              <a:tabLst>
                <a:tab pos="876300" algn="l"/>
                <a:tab pos="1333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programs.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				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3962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Gov’t regulation of the economy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Help disadvantaged Americans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Higher Taxes (esp. for wealthy)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Welfare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Diverse society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supporters of free speech &amp; privacy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REGULATION of businesses (Industry)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GUN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Pro-Choice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Believes gov’t helps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1524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Opposed high taxes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Gov’t regulation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Religious faith is important to sustain society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Support police powers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should be split into 2 parts – Weak federal – more “state’s rights”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 –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Amendment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Pro-Life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FREE ENTERPRISE Economy</a:t>
            </a:r>
          </a:p>
          <a:p>
            <a:pPr marL="285750" indent="-285750">
              <a:buFont typeface="Arial"/>
              <a:buChar char="•"/>
            </a:pPr>
            <a:r>
              <a:rPr lang="en-US" sz="2400" smtClean="0"/>
              <a:t>Believes Gov’t </a:t>
            </a:r>
            <a:r>
              <a:rPr lang="en-US" sz="2400" dirty="0" smtClean="0"/>
              <a:t>causes problems</a:t>
            </a:r>
          </a:p>
        </p:txBody>
      </p:sp>
    </p:spTree>
    <p:extLst>
      <p:ext uri="{BB962C8B-B14F-4D97-AF65-F5344CB8AC3E}">
        <p14:creationId xmlns:p14="http://schemas.microsoft.com/office/powerpoint/2010/main" val="197509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66900" y="736600"/>
            <a:ext cx="62992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Recession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Rebound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6900" y="6604000"/>
            <a:ext cx="165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71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77900" y="6540500"/>
            <a:ext cx="77851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1982,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worst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recession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since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Great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Depression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occurred.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****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39800" y="762000"/>
            <a:ext cx="8166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Deficit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Debt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5800" y="5613400"/>
            <a:ext cx="1397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54100" y="5549900"/>
            <a:ext cx="8382000" cy="189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hike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defense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spending,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vastly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reduced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revenues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resulted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skyrocketing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federal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budget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deficit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.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1988,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interest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alone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debt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reached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14%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annual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budget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became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world's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biggest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debtor.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Reagan’s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balance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budget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1984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became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unfeasible.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19100" y="449580"/>
            <a:ext cx="9052560" cy="1257299"/>
          </a:xfrm>
          <a:custGeom>
            <a:avLst/>
            <a:gdLst>
              <a:gd name="connsiteX0" fmla="*/ 0 w 9052560"/>
              <a:gd name="connsiteY0" fmla="*/ 0 h 1257299"/>
              <a:gd name="connsiteX1" fmla="*/ 9052560 w 9052560"/>
              <a:gd name="connsiteY1" fmla="*/ 0 h 1257299"/>
              <a:gd name="connsiteX2" fmla="*/ 9052560 w 9052560"/>
              <a:gd name="connsiteY2" fmla="*/ 1257299 h 1257299"/>
              <a:gd name="connsiteX3" fmla="*/ 0 w 9052560"/>
              <a:gd name="connsiteY3" fmla="*/ 1257299 h 1257299"/>
              <a:gd name="connsiteX4" fmla="*/ 0 w 9052560"/>
              <a:gd name="connsiteY4" fmla="*/ 0 h 1257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0" h="1257299">
                <a:moveTo>
                  <a:pt x="0" y="0"/>
                </a:moveTo>
                <a:lnTo>
                  <a:pt x="9052560" y="0"/>
                </a:lnTo>
                <a:lnTo>
                  <a:pt x="9052560" y="1257299"/>
                </a:lnTo>
                <a:lnTo>
                  <a:pt x="0" y="1257299"/>
                </a:lnTo>
                <a:lnTo>
                  <a:pt x="0" y="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2919" y="2703576"/>
            <a:ext cx="9052561" cy="4149852"/>
          </a:xfrm>
          <a:custGeom>
            <a:avLst/>
            <a:gdLst>
              <a:gd name="connsiteX0" fmla="*/ 0 w 9052561"/>
              <a:gd name="connsiteY0" fmla="*/ 0 h 4149852"/>
              <a:gd name="connsiteX1" fmla="*/ 9052561 w 9052561"/>
              <a:gd name="connsiteY1" fmla="*/ 0 h 4149852"/>
              <a:gd name="connsiteX2" fmla="*/ 9052561 w 9052561"/>
              <a:gd name="connsiteY2" fmla="*/ 4149852 h 4149852"/>
              <a:gd name="connsiteX3" fmla="*/ 0 w 9052561"/>
              <a:gd name="connsiteY3" fmla="*/ 4149852 h 4149852"/>
              <a:gd name="connsiteX4" fmla="*/ 0 w 9052561"/>
              <a:gd name="connsiteY4" fmla="*/ 0 h 4149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4149852">
                <a:moveTo>
                  <a:pt x="0" y="0"/>
                </a:moveTo>
                <a:lnTo>
                  <a:pt x="9052561" y="0"/>
                </a:lnTo>
                <a:lnTo>
                  <a:pt x="9052561" y="4149852"/>
                </a:lnTo>
                <a:lnTo>
                  <a:pt x="0" y="4149852"/>
                </a:lnTo>
                <a:lnTo>
                  <a:pt x="0" y="0"/>
                </a:lnTo>
              </a:path>
            </a:pathLst>
          </a:custGeom>
          <a:solidFill>
            <a:srgbClr val="CC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2984500"/>
            <a:ext cx="228600" cy="279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7900" y="914400"/>
            <a:ext cx="8204200" cy="500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9779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Policy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Agenda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9779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Restore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US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prestige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internationally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through</a:t>
            </a:r>
          </a:p>
          <a:p>
            <a:pPr>
              <a:lnSpc>
                <a:spcPts val="4200"/>
              </a:lnSpc>
              <a:tabLst>
                <a:tab pos="9779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building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up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US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defenses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9779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Massive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weapons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build-up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9779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Missiles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placed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western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Europe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9779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SDI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(“Star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Wars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Defense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System”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46200" y="736600"/>
            <a:ext cx="73533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Defense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Spending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Increases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0" y="1866900"/>
            <a:ext cx="1524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0" y="1854200"/>
            <a:ext cx="4254500" cy="546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facet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Reagan's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ideological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outlook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need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bolter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America's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defense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capability.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Despite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vowing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dramatically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reduce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spending,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Administration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increased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military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spending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over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50%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between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1981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1988.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emphasized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increasing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military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capability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USSR.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acknowledged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expense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military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buildup,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insisted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vital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security.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84600" y="736600"/>
            <a:ext cx="24638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Star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Wars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953000" y="1676400"/>
            <a:ext cx="139700" cy="342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34000" y="1663700"/>
            <a:ext cx="4546600" cy="504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1983,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President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proposed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Strategic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Defense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Initiative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additional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check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Soviet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nuclear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capability.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envisioned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space-based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missile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defense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technology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capable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striking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down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nuclear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weapons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before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reached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States.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"Wouldn't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better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save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lives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avenge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them?"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press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derisively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dubbed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plan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"Star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Wars",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many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believed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unfeasible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due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enormous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expense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technical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innovation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would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require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become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operational.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2197100"/>
            <a:ext cx="228600" cy="408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77900" y="901700"/>
            <a:ext cx="8051800" cy="548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Policy: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Cold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USSR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=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“Evil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Empire”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Escalated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tension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first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term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with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missile</a:t>
            </a:r>
          </a:p>
          <a:p>
            <a:pPr>
              <a:lnSpc>
                <a:spcPts val="42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systems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rhetoric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1985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(Gorbachev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premier)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Summits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arms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talks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resume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Personal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Diplomacy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685800" algn="l"/>
              </a:tabLst>
            </a:pP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“Mr.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Gorbachev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tear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down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this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wall!”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2070100"/>
            <a:ext cx="228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77900" y="787400"/>
            <a:ext cx="79248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Policy: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35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Global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003399"/>
                </a:solidFill>
                <a:latin typeface="Garamond" pitchFamily="18" charset="0"/>
                <a:cs typeface="Garamond" pitchFamily="18" charset="0"/>
              </a:rPr>
              <a:t>Issues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52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“Reagan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Doctrine”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=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support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Freedom</a:t>
            </a:r>
          </a:p>
          <a:p>
            <a:pPr>
              <a:lnSpc>
                <a:spcPts val="4200"/>
              </a:lnSpc>
              <a:tabLst>
                <a:tab pos="152400" algn="l"/>
              </a:tabLst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Fighters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(anti-communists)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04900" y="3200400"/>
            <a:ext cx="203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dirty="0" smtClean="0">
                <a:solidFill>
                  <a:srgbClr val="A886E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09700" y="3124200"/>
            <a:ext cx="5829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Nicaragua,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Guatemala,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Salvador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96900" y="3873500"/>
            <a:ext cx="2286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423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7900" y="3771900"/>
            <a:ext cx="7950200" cy="242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Invasion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Grenada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Panama,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arrest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strong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president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Arm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groups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fighting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USSR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Afghanistan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CIA</a:t>
            </a:r>
            <a:r>
              <a:rPr lang="en-US" altLang="zh-CN" sz="351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1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involvement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144000" cy="1143000"/>
          </a:xfrm>
        </p:spPr>
        <p:txBody>
          <a:bodyPr/>
          <a:lstStyle/>
          <a:p>
            <a:r>
              <a:rPr lang="en-US" dirty="0" smtClean="0"/>
              <a:t>The Iran-Contra Affair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525963"/>
          </a:xfrm>
        </p:spPr>
        <p:txBody>
          <a:bodyPr/>
          <a:lstStyle/>
          <a:p>
            <a:r>
              <a:rPr lang="en-US" dirty="0" smtClean="0"/>
              <a:t>Read the article &amp; Identify the 5 W’s.</a:t>
            </a:r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Why????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2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6000" y="812800"/>
            <a:ext cx="79883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Reagan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Administration’s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NSC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arranges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arms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Iran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covert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military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Contra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(anti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communist)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forces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Nicaragua’s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civil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war.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(In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violation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Law)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62000" y="3035300"/>
            <a:ext cx="1905000" cy="237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NSC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Iran-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Contra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Oliver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en-US" altLang="zh-CN" sz="263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testifies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3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Congress.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23359" y="2628900"/>
            <a:ext cx="2514600" cy="1676400"/>
          </a:xfrm>
          <a:custGeom>
            <a:avLst/>
            <a:gdLst>
              <a:gd name="connsiteX0" fmla="*/ 1257300 w 2514600"/>
              <a:gd name="connsiteY0" fmla="*/ 0 h 1676400"/>
              <a:gd name="connsiteX1" fmla="*/ 0 w 2514600"/>
              <a:gd name="connsiteY1" fmla="*/ 838200 h 1676400"/>
              <a:gd name="connsiteX2" fmla="*/ 1257300 w 2514600"/>
              <a:gd name="connsiteY2" fmla="*/ 1676400 h 1676400"/>
              <a:gd name="connsiteX3" fmla="*/ 2514600 w 2514600"/>
              <a:gd name="connsiteY3" fmla="*/ 838200 h 1676400"/>
              <a:gd name="connsiteX4" fmla="*/ 1257300 w 2514600"/>
              <a:gd name="connsiteY4" fmla="*/ 0 h 1676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4600" h="1676400">
                <a:moveTo>
                  <a:pt x="1257300" y="0"/>
                </a:moveTo>
                <a:cubicBezTo>
                  <a:pt x="562356" y="0"/>
                  <a:pt x="0" y="374904"/>
                  <a:pt x="0" y="838200"/>
                </a:cubicBezTo>
                <a:cubicBezTo>
                  <a:pt x="0" y="1301496"/>
                  <a:pt x="562356" y="1676400"/>
                  <a:pt x="1257300" y="1676400"/>
                </a:cubicBezTo>
                <a:cubicBezTo>
                  <a:pt x="1952244" y="1676400"/>
                  <a:pt x="2514600" y="1301496"/>
                  <a:pt x="2514600" y="838200"/>
                </a:cubicBezTo>
                <a:cubicBezTo>
                  <a:pt x="2514600" y="374904"/>
                  <a:pt x="1952244" y="0"/>
                  <a:pt x="1257300" y="0"/>
                </a:cubicBezTo>
              </a:path>
            </a:pathLst>
          </a:custGeom>
          <a:solidFill>
            <a:srgbClr val="00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980688" y="2586228"/>
            <a:ext cx="2598419" cy="1760219"/>
          </a:xfrm>
          <a:custGeom>
            <a:avLst/>
            <a:gdLst>
              <a:gd name="connsiteX0" fmla="*/ 1299971 w 2598419"/>
              <a:gd name="connsiteY0" fmla="*/ 83820 h 1760219"/>
              <a:gd name="connsiteX1" fmla="*/ 1307591 w 2598419"/>
              <a:gd name="connsiteY1" fmla="*/ 82295 h 1760219"/>
              <a:gd name="connsiteX2" fmla="*/ 1315212 w 2598419"/>
              <a:gd name="connsiteY2" fmla="*/ 80772 h 1760219"/>
              <a:gd name="connsiteX3" fmla="*/ 1328927 w 2598419"/>
              <a:gd name="connsiteY3" fmla="*/ 71627 h 1760219"/>
              <a:gd name="connsiteX4" fmla="*/ 1338071 w 2598419"/>
              <a:gd name="connsiteY4" fmla="*/ 57911 h 1760219"/>
              <a:gd name="connsiteX5" fmla="*/ 1339596 w 2598419"/>
              <a:gd name="connsiteY5" fmla="*/ 50292 h 1760219"/>
              <a:gd name="connsiteX6" fmla="*/ 1341120 w 2598419"/>
              <a:gd name="connsiteY6" fmla="*/ 42672 h 1760219"/>
              <a:gd name="connsiteX7" fmla="*/ 1339596 w 2598419"/>
              <a:gd name="connsiteY7" fmla="*/ 33527 h 1760219"/>
              <a:gd name="connsiteX8" fmla="*/ 1338071 w 2598419"/>
              <a:gd name="connsiteY8" fmla="*/ 25907 h 1760219"/>
              <a:gd name="connsiteX9" fmla="*/ 1328927 w 2598419"/>
              <a:gd name="connsiteY9" fmla="*/ 12192 h 1760219"/>
              <a:gd name="connsiteX10" fmla="*/ 1315212 w 2598419"/>
              <a:gd name="connsiteY10" fmla="*/ 3048 h 1760219"/>
              <a:gd name="connsiteX11" fmla="*/ 1307591 w 2598419"/>
              <a:gd name="connsiteY11" fmla="*/ 1523 h 1760219"/>
              <a:gd name="connsiteX12" fmla="*/ 1299971 w 2598419"/>
              <a:gd name="connsiteY12" fmla="*/ 0 h 1760219"/>
              <a:gd name="connsiteX13" fmla="*/ 1234440 w 2598419"/>
              <a:gd name="connsiteY13" fmla="*/ 1523 h 1760219"/>
              <a:gd name="connsiteX14" fmla="*/ 1170432 w 2598419"/>
              <a:gd name="connsiteY14" fmla="*/ 4572 h 1760219"/>
              <a:gd name="connsiteX15" fmla="*/ 1107947 w 2598419"/>
              <a:gd name="connsiteY15" fmla="*/ 9144 h 1760219"/>
              <a:gd name="connsiteX16" fmla="*/ 1098803 w 2598419"/>
              <a:gd name="connsiteY16" fmla="*/ 10667 h 1760219"/>
              <a:gd name="connsiteX17" fmla="*/ 1037844 w 2598419"/>
              <a:gd name="connsiteY17" fmla="*/ 18288 h 1760219"/>
              <a:gd name="connsiteX18" fmla="*/ 976883 w 2598419"/>
              <a:gd name="connsiteY18" fmla="*/ 27432 h 1760219"/>
              <a:gd name="connsiteX19" fmla="*/ 917447 w 2598419"/>
              <a:gd name="connsiteY19" fmla="*/ 38100 h 1760219"/>
              <a:gd name="connsiteX20" fmla="*/ 858012 w 2598419"/>
              <a:gd name="connsiteY20" fmla="*/ 51816 h 1760219"/>
              <a:gd name="connsiteX21" fmla="*/ 801623 w 2598419"/>
              <a:gd name="connsiteY21" fmla="*/ 67055 h 1760219"/>
              <a:gd name="connsiteX22" fmla="*/ 745235 w 2598419"/>
              <a:gd name="connsiteY22" fmla="*/ 83820 h 1760219"/>
              <a:gd name="connsiteX23" fmla="*/ 737615 w 2598419"/>
              <a:gd name="connsiteY23" fmla="*/ 85344 h 1760219"/>
              <a:gd name="connsiteX24" fmla="*/ 682752 w 2598419"/>
              <a:gd name="connsiteY24" fmla="*/ 103632 h 1760219"/>
              <a:gd name="connsiteX25" fmla="*/ 630935 w 2598419"/>
              <a:gd name="connsiteY25" fmla="*/ 124967 h 1760219"/>
              <a:gd name="connsiteX26" fmla="*/ 579120 w 2598419"/>
              <a:gd name="connsiteY26" fmla="*/ 146304 h 1760219"/>
              <a:gd name="connsiteX27" fmla="*/ 530352 w 2598419"/>
              <a:gd name="connsiteY27" fmla="*/ 169164 h 1760219"/>
              <a:gd name="connsiteX28" fmla="*/ 483108 w 2598419"/>
              <a:gd name="connsiteY28" fmla="*/ 195072 h 1760219"/>
              <a:gd name="connsiteX29" fmla="*/ 437388 w 2598419"/>
              <a:gd name="connsiteY29" fmla="*/ 220979 h 1760219"/>
              <a:gd name="connsiteX30" fmla="*/ 393191 w 2598419"/>
              <a:gd name="connsiteY30" fmla="*/ 248411 h 1760219"/>
              <a:gd name="connsiteX31" fmla="*/ 381000 w 2598419"/>
              <a:gd name="connsiteY31" fmla="*/ 257555 h 1760219"/>
              <a:gd name="connsiteX32" fmla="*/ 338327 w 2598419"/>
              <a:gd name="connsiteY32" fmla="*/ 286511 h 1760219"/>
              <a:gd name="connsiteX33" fmla="*/ 298703 w 2598419"/>
              <a:gd name="connsiteY33" fmla="*/ 316992 h 1760219"/>
              <a:gd name="connsiteX34" fmla="*/ 262127 w 2598419"/>
              <a:gd name="connsiteY34" fmla="*/ 348995 h 1760219"/>
              <a:gd name="connsiteX35" fmla="*/ 227076 w 2598419"/>
              <a:gd name="connsiteY35" fmla="*/ 381000 h 1760219"/>
              <a:gd name="connsiteX36" fmla="*/ 193547 w 2598419"/>
              <a:gd name="connsiteY36" fmla="*/ 416051 h 1760219"/>
              <a:gd name="connsiteX37" fmla="*/ 164591 w 2598419"/>
              <a:gd name="connsiteY37" fmla="*/ 451104 h 1760219"/>
              <a:gd name="connsiteX38" fmla="*/ 135635 w 2598419"/>
              <a:gd name="connsiteY38" fmla="*/ 486156 h 1760219"/>
              <a:gd name="connsiteX39" fmla="*/ 126491 w 2598419"/>
              <a:gd name="connsiteY39" fmla="*/ 499872 h 1760219"/>
              <a:gd name="connsiteX40" fmla="*/ 102108 w 2598419"/>
              <a:gd name="connsiteY40" fmla="*/ 537972 h 1760219"/>
              <a:gd name="connsiteX41" fmla="*/ 79247 w 2598419"/>
              <a:gd name="connsiteY41" fmla="*/ 576072 h 1760219"/>
              <a:gd name="connsiteX42" fmla="*/ 59435 w 2598419"/>
              <a:gd name="connsiteY42" fmla="*/ 614172 h 1760219"/>
              <a:gd name="connsiteX43" fmla="*/ 42671 w 2598419"/>
              <a:gd name="connsiteY43" fmla="*/ 653795 h 1760219"/>
              <a:gd name="connsiteX44" fmla="*/ 28955 w 2598419"/>
              <a:gd name="connsiteY44" fmla="*/ 694943 h 1760219"/>
              <a:gd name="connsiteX45" fmla="*/ 25908 w 2598419"/>
              <a:gd name="connsiteY45" fmla="*/ 702563 h 1760219"/>
              <a:gd name="connsiteX46" fmla="*/ 15240 w 2598419"/>
              <a:gd name="connsiteY46" fmla="*/ 743712 h 1760219"/>
              <a:gd name="connsiteX47" fmla="*/ 7620 w 2598419"/>
              <a:gd name="connsiteY47" fmla="*/ 786384 h 1760219"/>
              <a:gd name="connsiteX48" fmla="*/ 3047 w 2598419"/>
              <a:gd name="connsiteY48" fmla="*/ 829056 h 1760219"/>
              <a:gd name="connsiteX49" fmla="*/ 1523 w 2598419"/>
              <a:gd name="connsiteY49" fmla="*/ 836675 h 1760219"/>
              <a:gd name="connsiteX50" fmla="*/ 0 w 2598419"/>
              <a:gd name="connsiteY50" fmla="*/ 880872 h 1760219"/>
              <a:gd name="connsiteX51" fmla="*/ 1523 w 2598419"/>
              <a:gd name="connsiteY51" fmla="*/ 923543 h 1760219"/>
              <a:gd name="connsiteX52" fmla="*/ 3047 w 2598419"/>
              <a:gd name="connsiteY52" fmla="*/ 931163 h 1760219"/>
              <a:gd name="connsiteX53" fmla="*/ 7620 w 2598419"/>
              <a:gd name="connsiteY53" fmla="*/ 973836 h 1760219"/>
              <a:gd name="connsiteX54" fmla="*/ 15240 w 2598419"/>
              <a:gd name="connsiteY54" fmla="*/ 1016507 h 1760219"/>
              <a:gd name="connsiteX55" fmla="*/ 25908 w 2598419"/>
              <a:gd name="connsiteY55" fmla="*/ 1057656 h 1760219"/>
              <a:gd name="connsiteX56" fmla="*/ 28955 w 2598419"/>
              <a:gd name="connsiteY56" fmla="*/ 1065275 h 1760219"/>
              <a:gd name="connsiteX57" fmla="*/ 42671 w 2598419"/>
              <a:gd name="connsiteY57" fmla="*/ 1106424 h 1760219"/>
              <a:gd name="connsiteX58" fmla="*/ 59435 w 2598419"/>
              <a:gd name="connsiteY58" fmla="*/ 1146048 h 1760219"/>
              <a:gd name="connsiteX59" fmla="*/ 79247 w 2598419"/>
              <a:gd name="connsiteY59" fmla="*/ 1184148 h 1760219"/>
              <a:gd name="connsiteX60" fmla="*/ 102108 w 2598419"/>
              <a:gd name="connsiteY60" fmla="*/ 1222248 h 1760219"/>
              <a:gd name="connsiteX61" fmla="*/ 111252 w 2598419"/>
              <a:gd name="connsiteY61" fmla="*/ 1235963 h 1760219"/>
              <a:gd name="connsiteX62" fmla="*/ 135635 w 2598419"/>
              <a:gd name="connsiteY62" fmla="*/ 1274063 h 1760219"/>
              <a:gd name="connsiteX63" fmla="*/ 164591 w 2598419"/>
              <a:gd name="connsiteY63" fmla="*/ 1309116 h 1760219"/>
              <a:gd name="connsiteX64" fmla="*/ 193547 w 2598419"/>
              <a:gd name="connsiteY64" fmla="*/ 1344168 h 1760219"/>
              <a:gd name="connsiteX65" fmla="*/ 227076 w 2598419"/>
              <a:gd name="connsiteY65" fmla="*/ 1379219 h 1760219"/>
              <a:gd name="connsiteX66" fmla="*/ 262127 w 2598419"/>
              <a:gd name="connsiteY66" fmla="*/ 1411224 h 1760219"/>
              <a:gd name="connsiteX67" fmla="*/ 298703 w 2598419"/>
              <a:gd name="connsiteY67" fmla="*/ 1443228 h 1760219"/>
              <a:gd name="connsiteX68" fmla="*/ 338327 w 2598419"/>
              <a:gd name="connsiteY68" fmla="*/ 1473707 h 1760219"/>
              <a:gd name="connsiteX69" fmla="*/ 381000 w 2598419"/>
              <a:gd name="connsiteY69" fmla="*/ 1502663 h 1760219"/>
              <a:gd name="connsiteX70" fmla="*/ 393191 w 2598419"/>
              <a:gd name="connsiteY70" fmla="*/ 1511807 h 1760219"/>
              <a:gd name="connsiteX71" fmla="*/ 437388 w 2598419"/>
              <a:gd name="connsiteY71" fmla="*/ 1539240 h 1760219"/>
              <a:gd name="connsiteX72" fmla="*/ 483108 w 2598419"/>
              <a:gd name="connsiteY72" fmla="*/ 1566672 h 1760219"/>
              <a:gd name="connsiteX73" fmla="*/ 530352 w 2598419"/>
              <a:gd name="connsiteY73" fmla="*/ 1591056 h 1760219"/>
              <a:gd name="connsiteX74" fmla="*/ 579120 w 2598419"/>
              <a:gd name="connsiteY74" fmla="*/ 1613916 h 1760219"/>
              <a:gd name="connsiteX75" fmla="*/ 630935 w 2598419"/>
              <a:gd name="connsiteY75" fmla="*/ 1635251 h 1760219"/>
              <a:gd name="connsiteX76" fmla="*/ 682752 w 2598419"/>
              <a:gd name="connsiteY76" fmla="*/ 1656587 h 1760219"/>
              <a:gd name="connsiteX77" fmla="*/ 737615 w 2598419"/>
              <a:gd name="connsiteY77" fmla="*/ 1674875 h 1760219"/>
              <a:gd name="connsiteX78" fmla="*/ 745235 w 2598419"/>
              <a:gd name="connsiteY78" fmla="*/ 1676400 h 1760219"/>
              <a:gd name="connsiteX79" fmla="*/ 801623 w 2598419"/>
              <a:gd name="connsiteY79" fmla="*/ 1693163 h 1760219"/>
              <a:gd name="connsiteX80" fmla="*/ 858012 w 2598419"/>
              <a:gd name="connsiteY80" fmla="*/ 1708404 h 1760219"/>
              <a:gd name="connsiteX81" fmla="*/ 917447 w 2598419"/>
              <a:gd name="connsiteY81" fmla="*/ 1722119 h 1760219"/>
              <a:gd name="connsiteX82" fmla="*/ 976883 w 2598419"/>
              <a:gd name="connsiteY82" fmla="*/ 1732787 h 1760219"/>
              <a:gd name="connsiteX83" fmla="*/ 1037844 w 2598419"/>
              <a:gd name="connsiteY83" fmla="*/ 1741931 h 1760219"/>
              <a:gd name="connsiteX84" fmla="*/ 1098803 w 2598419"/>
              <a:gd name="connsiteY84" fmla="*/ 1749551 h 1760219"/>
              <a:gd name="connsiteX85" fmla="*/ 1107947 w 2598419"/>
              <a:gd name="connsiteY85" fmla="*/ 1751075 h 1760219"/>
              <a:gd name="connsiteX86" fmla="*/ 1170432 w 2598419"/>
              <a:gd name="connsiteY86" fmla="*/ 1755648 h 1760219"/>
              <a:gd name="connsiteX87" fmla="*/ 1234440 w 2598419"/>
              <a:gd name="connsiteY87" fmla="*/ 1758696 h 1760219"/>
              <a:gd name="connsiteX88" fmla="*/ 1299971 w 2598419"/>
              <a:gd name="connsiteY88" fmla="*/ 1760219 h 1760219"/>
              <a:gd name="connsiteX89" fmla="*/ 1363979 w 2598419"/>
              <a:gd name="connsiteY89" fmla="*/ 1758696 h 1760219"/>
              <a:gd name="connsiteX90" fmla="*/ 1427988 w 2598419"/>
              <a:gd name="connsiteY90" fmla="*/ 1755648 h 1760219"/>
              <a:gd name="connsiteX91" fmla="*/ 1490471 w 2598419"/>
              <a:gd name="connsiteY91" fmla="*/ 1751075 h 1760219"/>
              <a:gd name="connsiteX92" fmla="*/ 1499615 w 2598419"/>
              <a:gd name="connsiteY92" fmla="*/ 1749551 h 1760219"/>
              <a:gd name="connsiteX93" fmla="*/ 1560576 w 2598419"/>
              <a:gd name="connsiteY93" fmla="*/ 1741931 h 1760219"/>
              <a:gd name="connsiteX94" fmla="*/ 1621535 w 2598419"/>
              <a:gd name="connsiteY94" fmla="*/ 1732787 h 1760219"/>
              <a:gd name="connsiteX95" fmla="*/ 1680971 w 2598419"/>
              <a:gd name="connsiteY95" fmla="*/ 1722119 h 1760219"/>
              <a:gd name="connsiteX96" fmla="*/ 1740408 w 2598419"/>
              <a:gd name="connsiteY96" fmla="*/ 1708404 h 1760219"/>
              <a:gd name="connsiteX97" fmla="*/ 1796796 w 2598419"/>
              <a:gd name="connsiteY97" fmla="*/ 1693163 h 1760219"/>
              <a:gd name="connsiteX98" fmla="*/ 1853183 w 2598419"/>
              <a:gd name="connsiteY98" fmla="*/ 1676400 h 1760219"/>
              <a:gd name="connsiteX99" fmla="*/ 1860803 w 2598419"/>
              <a:gd name="connsiteY99" fmla="*/ 1674875 h 1760219"/>
              <a:gd name="connsiteX100" fmla="*/ 1915668 w 2598419"/>
              <a:gd name="connsiteY100" fmla="*/ 1656587 h 1760219"/>
              <a:gd name="connsiteX101" fmla="*/ 1967483 w 2598419"/>
              <a:gd name="connsiteY101" fmla="*/ 1635251 h 1760219"/>
              <a:gd name="connsiteX102" fmla="*/ 2019300 w 2598419"/>
              <a:gd name="connsiteY102" fmla="*/ 1613916 h 1760219"/>
              <a:gd name="connsiteX103" fmla="*/ 2068068 w 2598419"/>
              <a:gd name="connsiteY103" fmla="*/ 1591056 h 1760219"/>
              <a:gd name="connsiteX104" fmla="*/ 2115312 w 2598419"/>
              <a:gd name="connsiteY104" fmla="*/ 1566672 h 1760219"/>
              <a:gd name="connsiteX105" fmla="*/ 2161032 w 2598419"/>
              <a:gd name="connsiteY105" fmla="*/ 1539240 h 1760219"/>
              <a:gd name="connsiteX106" fmla="*/ 2205227 w 2598419"/>
              <a:gd name="connsiteY106" fmla="*/ 1511807 h 1760219"/>
              <a:gd name="connsiteX107" fmla="*/ 2218944 w 2598419"/>
              <a:gd name="connsiteY107" fmla="*/ 1502663 h 1760219"/>
              <a:gd name="connsiteX108" fmla="*/ 2260092 w 2598419"/>
              <a:gd name="connsiteY108" fmla="*/ 1473707 h 1760219"/>
              <a:gd name="connsiteX109" fmla="*/ 2299715 w 2598419"/>
              <a:gd name="connsiteY109" fmla="*/ 1443228 h 1760219"/>
              <a:gd name="connsiteX110" fmla="*/ 2336292 w 2598419"/>
              <a:gd name="connsiteY110" fmla="*/ 1411224 h 1760219"/>
              <a:gd name="connsiteX111" fmla="*/ 2371344 w 2598419"/>
              <a:gd name="connsiteY111" fmla="*/ 1379219 h 1760219"/>
              <a:gd name="connsiteX112" fmla="*/ 2404871 w 2598419"/>
              <a:gd name="connsiteY112" fmla="*/ 1344168 h 1760219"/>
              <a:gd name="connsiteX113" fmla="*/ 2435352 w 2598419"/>
              <a:gd name="connsiteY113" fmla="*/ 1309116 h 1760219"/>
              <a:gd name="connsiteX114" fmla="*/ 2462783 w 2598419"/>
              <a:gd name="connsiteY114" fmla="*/ 1274063 h 1760219"/>
              <a:gd name="connsiteX115" fmla="*/ 2487168 w 2598419"/>
              <a:gd name="connsiteY115" fmla="*/ 1235963 h 1760219"/>
              <a:gd name="connsiteX116" fmla="*/ 2496312 w 2598419"/>
              <a:gd name="connsiteY116" fmla="*/ 1222248 h 1760219"/>
              <a:gd name="connsiteX117" fmla="*/ 2519171 w 2598419"/>
              <a:gd name="connsiteY117" fmla="*/ 1184148 h 1760219"/>
              <a:gd name="connsiteX118" fmla="*/ 2538983 w 2598419"/>
              <a:gd name="connsiteY118" fmla="*/ 1146048 h 1760219"/>
              <a:gd name="connsiteX119" fmla="*/ 2555748 w 2598419"/>
              <a:gd name="connsiteY119" fmla="*/ 1106424 h 1760219"/>
              <a:gd name="connsiteX120" fmla="*/ 2569464 w 2598419"/>
              <a:gd name="connsiteY120" fmla="*/ 1065275 h 1760219"/>
              <a:gd name="connsiteX121" fmla="*/ 2572512 w 2598419"/>
              <a:gd name="connsiteY121" fmla="*/ 1057656 h 1760219"/>
              <a:gd name="connsiteX122" fmla="*/ 2583180 w 2598419"/>
              <a:gd name="connsiteY122" fmla="*/ 1016507 h 1760219"/>
              <a:gd name="connsiteX123" fmla="*/ 2590800 w 2598419"/>
              <a:gd name="connsiteY123" fmla="*/ 973836 h 1760219"/>
              <a:gd name="connsiteX124" fmla="*/ 2595371 w 2598419"/>
              <a:gd name="connsiteY124" fmla="*/ 931163 h 1760219"/>
              <a:gd name="connsiteX125" fmla="*/ 2596895 w 2598419"/>
              <a:gd name="connsiteY125" fmla="*/ 923543 h 1760219"/>
              <a:gd name="connsiteX126" fmla="*/ 2598419 w 2598419"/>
              <a:gd name="connsiteY126" fmla="*/ 880872 h 1760219"/>
              <a:gd name="connsiteX127" fmla="*/ 2596895 w 2598419"/>
              <a:gd name="connsiteY127" fmla="*/ 836675 h 1760219"/>
              <a:gd name="connsiteX128" fmla="*/ 2595371 w 2598419"/>
              <a:gd name="connsiteY128" fmla="*/ 829056 h 1760219"/>
              <a:gd name="connsiteX129" fmla="*/ 2590800 w 2598419"/>
              <a:gd name="connsiteY129" fmla="*/ 786384 h 1760219"/>
              <a:gd name="connsiteX130" fmla="*/ 2583180 w 2598419"/>
              <a:gd name="connsiteY130" fmla="*/ 743712 h 1760219"/>
              <a:gd name="connsiteX131" fmla="*/ 2572512 w 2598419"/>
              <a:gd name="connsiteY131" fmla="*/ 702563 h 1760219"/>
              <a:gd name="connsiteX132" fmla="*/ 2569464 w 2598419"/>
              <a:gd name="connsiteY132" fmla="*/ 694943 h 1760219"/>
              <a:gd name="connsiteX133" fmla="*/ 2555748 w 2598419"/>
              <a:gd name="connsiteY133" fmla="*/ 653795 h 1760219"/>
              <a:gd name="connsiteX134" fmla="*/ 2538983 w 2598419"/>
              <a:gd name="connsiteY134" fmla="*/ 614172 h 1760219"/>
              <a:gd name="connsiteX135" fmla="*/ 2519171 w 2598419"/>
              <a:gd name="connsiteY135" fmla="*/ 576072 h 1760219"/>
              <a:gd name="connsiteX136" fmla="*/ 2496312 w 2598419"/>
              <a:gd name="connsiteY136" fmla="*/ 537972 h 1760219"/>
              <a:gd name="connsiteX137" fmla="*/ 2487168 w 2598419"/>
              <a:gd name="connsiteY137" fmla="*/ 524256 h 1760219"/>
              <a:gd name="connsiteX138" fmla="*/ 2462783 w 2598419"/>
              <a:gd name="connsiteY138" fmla="*/ 486156 h 1760219"/>
              <a:gd name="connsiteX139" fmla="*/ 2435352 w 2598419"/>
              <a:gd name="connsiteY139" fmla="*/ 451104 h 1760219"/>
              <a:gd name="connsiteX140" fmla="*/ 2404871 w 2598419"/>
              <a:gd name="connsiteY140" fmla="*/ 416051 h 1760219"/>
              <a:gd name="connsiteX141" fmla="*/ 2371344 w 2598419"/>
              <a:gd name="connsiteY141" fmla="*/ 381000 h 1760219"/>
              <a:gd name="connsiteX142" fmla="*/ 2336292 w 2598419"/>
              <a:gd name="connsiteY142" fmla="*/ 348995 h 1760219"/>
              <a:gd name="connsiteX143" fmla="*/ 2299715 w 2598419"/>
              <a:gd name="connsiteY143" fmla="*/ 316992 h 1760219"/>
              <a:gd name="connsiteX144" fmla="*/ 2260092 w 2598419"/>
              <a:gd name="connsiteY144" fmla="*/ 286511 h 1760219"/>
              <a:gd name="connsiteX145" fmla="*/ 2218944 w 2598419"/>
              <a:gd name="connsiteY145" fmla="*/ 257555 h 1760219"/>
              <a:gd name="connsiteX146" fmla="*/ 2205227 w 2598419"/>
              <a:gd name="connsiteY146" fmla="*/ 248411 h 1760219"/>
              <a:gd name="connsiteX147" fmla="*/ 2161032 w 2598419"/>
              <a:gd name="connsiteY147" fmla="*/ 220979 h 1760219"/>
              <a:gd name="connsiteX148" fmla="*/ 2115312 w 2598419"/>
              <a:gd name="connsiteY148" fmla="*/ 195072 h 1760219"/>
              <a:gd name="connsiteX149" fmla="*/ 2068068 w 2598419"/>
              <a:gd name="connsiteY149" fmla="*/ 169164 h 1760219"/>
              <a:gd name="connsiteX150" fmla="*/ 2019300 w 2598419"/>
              <a:gd name="connsiteY150" fmla="*/ 146304 h 1760219"/>
              <a:gd name="connsiteX151" fmla="*/ 1967483 w 2598419"/>
              <a:gd name="connsiteY151" fmla="*/ 124967 h 1760219"/>
              <a:gd name="connsiteX152" fmla="*/ 1915668 w 2598419"/>
              <a:gd name="connsiteY152" fmla="*/ 103632 h 1760219"/>
              <a:gd name="connsiteX153" fmla="*/ 1860803 w 2598419"/>
              <a:gd name="connsiteY153" fmla="*/ 85344 h 1760219"/>
              <a:gd name="connsiteX154" fmla="*/ 1853183 w 2598419"/>
              <a:gd name="connsiteY154" fmla="*/ 83820 h 1760219"/>
              <a:gd name="connsiteX155" fmla="*/ 1796796 w 2598419"/>
              <a:gd name="connsiteY155" fmla="*/ 67055 h 1760219"/>
              <a:gd name="connsiteX156" fmla="*/ 1740408 w 2598419"/>
              <a:gd name="connsiteY156" fmla="*/ 51816 h 1760219"/>
              <a:gd name="connsiteX157" fmla="*/ 1680971 w 2598419"/>
              <a:gd name="connsiteY157" fmla="*/ 38100 h 1760219"/>
              <a:gd name="connsiteX158" fmla="*/ 1621535 w 2598419"/>
              <a:gd name="connsiteY158" fmla="*/ 27432 h 1760219"/>
              <a:gd name="connsiteX159" fmla="*/ 1560576 w 2598419"/>
              <a:gd name="connsiteY159" fmla="*/ 18288 h 1760219"/>
              <a:gd name="connsiteX160" fmla="*/ 1499615 w 2598419"/>
              <a:gd name="connsiteY160" fmla="*/ 10667 h 1760219"/>
              <a:gd name="connsiteX161" fmla="*/ 1490471 w 2598419"/>
              <a:gd name="connsiteY161" fmla="*/ 9144 h 1760219"/>
              <a:gd name="connsiteX162" fmla="*/ 1427988 w 2598419"/>
              <a:gd name="connsiteY162" fmla="*/ 4572 h 1760219"/>
              <a:gd name="connsiteX163" fmla="*/ 1363979 w 2598419"/>
              <a:gd name="connsiteY163" fmla="*/ 1523 h 1760219"/>
              <a:gd name="connsiteX164" fmla="*/ 1299971 w 2598419"/>
              <a:gd name="connsiteY164" fmla="*/ 0 h 1760219"/>
              <a:gd name="connsiteX165" fmla="*/ 1290827 w 2598419"/>
              <a:gd name="connsiteY165" fmla="*/ 1523 h 1760219"/>
              <a:gd name="connsiteX166" fmla="*/ 1283208 w 2598419"/>
              <a:gd name="connsiteY166" fmla="*/ 3048 h 1760219"/>
              <a:gd name="connsiteX167" fmla="*/ 1269491 w 2598419"/>
              <a:gd name="connsiteY167" fmla="*/ 12192 h 1760219"/>
              <a:gd name="connsiteX168" fmla="*/ 1260347 w 2598419"/>
              <a:gd name="connsiteY168" fmla="*/ 25907 h 1760219"/>
              <a:gd name="connsiteX169" fmla="*/ 1258824 w 2598419"/>
              <a:gd name="connsiteY169" fmla="*/ 33527 h 1760219"/>
              <a:gd name="connsiteX170" fmla="*/ 1257300 w 2598419"/>
              <a:gd name="connsiteY170" fmla="*/ 42672 h 1760219"/>
              <a:gd name="connsiteX171" fmla="*/ 1258824 w 2598419"/>
              <a:gd name="connsiteY171" fmla="*/ 50292 h 1760219"/>
              <a:gd name="connsiteX172" fmla="*/ 1260347 w 2598419"/>
              <a:gd name="connsiteY172" fmla="*/ 57911 h 1760219"/>
              <a:gd name="connsiteX173" fmla="*/ 1269491 w 2598419"/>
              <a:gd name="connsiteY173" fmla="*/ 71627 h 1760219"/>
              <a:gd name="connsiteX174" fmla="*/ 1283208 w 2598419"/>
              <a:gd name="connsiteY174" fmla="*/ 80772 h 1760219"/>
              <a:gd name="connsiteX175" fmla="*/ 1290827 w 2598419"/>
              <a:gd name="connsiteY175" fmla="*/ 82295 h 1760219"/>
              <a:gd name="connsiteX176" fmla="*/ 1299971 w 2598419"/>
              <a:gd name="connsiteY176" fmla="*/ 83820 h 1760219"/>
              <a:gd name="connsiteX177" fmla="*/ 1363979 w 2598419"/>
              <a:gd name="connsiteY177" fmla="*/ 85344 h 1760219"/>
              <a:gd name="connsiteX178" fmla="*/ 1427988 w 2598419"/>
              <a:gd name="connsiteY178" fmla="*/ 88392 h 1760219"/>
              <a:gd name="connsiteX179" fmla="*/ 1490471 w 2598419"/>
              <a:gd name="connsiteY179" fmla="*/ 92964 h 1760219"/>
              <a:gd name="connsiteX180" fmla="*/ 1490471 w 2598419"/>
              <a:gd name="connsiteY180" fmla="*/ 51816 h 1760219"/>
              <a:gd name="connsiteX181" fmla="*/ 1482852 w 2598419"/>
              <a:gd name="connsiteY181" fmla="*/ 92964 h 1760219"/>
              <a:gd name="connsiteX182" fmla="*/ 1543812 w 2598419"/>
              <a:gd name="connsiteY182" fmla="*/ 100583 h 1760219"/>
              <a:gd name="connsiteX183" fmla="*/ 1604771 w 2598419"/>
              <a:gd name="connsiteY183" fmla="*/ 109727 h 1760219"/>
              <a:gd name="connsiteX184" fmla="*/ 1664208 w 2598419"/>
              <a:gd name="connsiteY184" fmla="*/ 120395 h 1760219"/>
              <a:gd name="connsiteX185" fmla="*/ 1723644 w 2598419"/>
              <a:gd name="connsiteY185" fmla="*/ 134111 h 1760219"/>
              <a:gd name="connsiteX186" fmla="*/ 1780032 w 2598419"/>
              <a:gd name="connsiteY186" fmla="*/ 149351 h 1760219"/>
              <a:gd name="connsiteX187" fmla="*/ 1836420 w 2598419"/>
              <a:gd name="connsiteY187" fmla="*/ 166116 h 1760219"/>
              <a:gd name="connsiteX188" fmla="*/ 1844040 w 2598419"/>
              <a:gd name="connsiteY188" fmla="*/ 124967 h 1760219"/>
              <a:gd name="connsiteX189" fmla="*/ 1827276 w 2598419"/>
              <a:gd name="connsiteY189" fmla="*/ 163067 h 1760219"/>
              <a:gd name="connsiteX190" fmla="*/ 1882140 w 2598419"/>
              <a:gd name="connsiteY190" fmla="*/ 181355 h 1760219"/>
              <a:gd name="connsiteX191" fmla="*/ 1933956 w 2598419"/>
              <a:gd name="connsiteY191" fmla="*/ 202692 h 1760219"/>
              <a:gd name="connsiteX192" fmla="*/ 1985771 w 2598419"/>
              <a:gd name="connsiteY192" fmla="*/ 224028 h 1760219"/>
              <a:gd name="connsiteX193" fmla="*/ 2034540 w 2598419"/>
              <a:gd name="connsiteY193" fmla="*/ 246888 h 1760219"/>
              <a:gd name="connsiteX194" fmla="*/ 2081783 w 2598419"/>
              <a:gd name="connsiteY194" fmla="*/ 272795 h 1760219"/>
              <a:gd name="connsiteX195" fmla="*/ 2127503 w 2598419"/>
              <a:gd name="connsiteY195" fmla="*/ 298704 h 1760219"/>
              <a:gd name="connsiteX196" fmla="*/ 2171700 w 2598419"/>
              <a:gd name="connsiteY196" fmla="*/ 326136 h 1760219"/>
              <a:gd name="connsiteX197" fmla="*/ 2188464 w 2598419"/>
              <a:gd name="connsiteY197" fmla="*/ 288036 h 1760219"/>
              <a:gd name="connsiteX198" fmla="*/ 2159508 w 2598419"/>
              <a:gd name="connsiteY198" fmla="*/ 316992 h 1760219"/>
              <a:gd name="connsiteX199" fmla="*/ 2200656 w 2598419"/>
              <a:gd name="connsiteY199" fmla="*/ 345948 h 1760219"/>
              <a:gd name="connsiteX200" fmla="*/ 2240280 w 2598419"/>
              <a:gd name="connsiteY200" fmla="*/ 376428 h 1760219"/>
              <a:gd name="connsiteX201" fmla="*/ 2276856 w 2598419"/>
              <a:gd name="connsiteY201" fmla="*/ 408432 h 1760219"/>
              <a:gd name="connsiteX202" fmla="*/ 2311908 w 2598419"/>
              <a:gd name="connsiteY202" fmla="*/ 440436 h 1760219"/>
              <a:gd name="connsiteX203" fmla="*/ 2345436 w 2598419"/>
              <a:gd name="connsiteY203" fmla="*/ 475488 h 1760219"/>
              <a:gd name="connsiteX204" fmla="*/ 2375915 w 2598419"/>
              <a:gd name="connsiteY204" fmla="*/ 510539 h 1760219"/>
              <a:gd name="connsiteX205" fmla="*/ 2403348 w 2598419"/>
              <a:gd name="connsiteY205" fmla="*/ 545592 h 1760219"/>
              <a:gd name="connsiteX206" fmla="*/ 2427732 w 2598419"/>
              <a:gd name="connsiteY206" fmla="*/ 583692 h 1760219"/>
              <a:gd name="connsiteX207" fmla="*/ 2458212 w 2598419"/>
              <a:gd name="connsiteY207" fmla="*/ 553212 h 1760219"/>
              <a:gd name="connsiteX208" fmla="*/ 2418588 w 2598419"/>
              <a:gd name="connsiteY208" fmla="*/ 569976 h 1760219"/>
              <a:gd name="connsiteX209" fmla="*/ 2441448 w 2598419"/>
              <a:gd name="connsiteY209" fmla="*/ 608076 h 1760219"/>
              <a:gd name="connsiteX210" fmla="*/ 2461259 w 2598419"/>
              <a:gd name="connsiteY210" fmla="*/ 646176 h 1760219"/>
              <a:gd name="connsiteX211" fmla="*/ 2478024 w 2598419"/>
              <a:gd name="connsiteY211" fmla="*/ 685800 h 1760219"/>
              <a:gd name="connsiteX212" fmla="*/ 2491740 w 2598419"/>
              <a:gd name="connsiteY212" fmla="*/ 726948 h 1760219"/>
              <a:gd name="connsiteX213" fmla="*/ 2531364 w 2598419"/>
              <a:gd name="connsiteY213" fmla="*/ 711707 h 1760219"/>
              <a:gd name="connsiteX214" fmla="*/ 2490215 w 2598419"/>
              <a:gd name="connsiteY214" fmla="*/ 719328 h 1760219"/>
              <a:gd name="connsiteX215" fmla="*/ 2500883 w 2598419"/>
              <a:gd name="connsiteY215" fmla="*/ 760475 h 1760219"/>
              <a:gd name="connsiteX216" fmla="*/ 2508503 w 2598419"/>
              <a:gd name="connsiteY216" fmla="*/ 803148 h 1760219"/>
              <a:gd name="connsiteX217" fmla="*/ 2513076 w 2598419"/>
              <a:gd name="connsiteY217" fmla="*/ 845819 h 1760219"/>
              <a:gd name="connsiteX218" fmla="*/ 2554224 w 2598419"/>
              <a:gd name="connsiteY218" fmla="*/ 836675 h 1760219"/>
              <a:gd name="connsiteX219" fmla="*/ 2513076 w 2598419"/>
              <a:gd name="connsiteY219" fmla="*/ 836675 h 1760219"/>
              <a:gd name="connsiteX220" fmla="*/ 2514600 w 2598419"/>
              <a:gd name="connsiteY220" fmla="*/ 880872 h 1760219"/>
              <a:gd name="connsiteX221" fmla="*/ 2513076 w 2598419"/>
              <a:gd name="connsiteY221" fmla="*/ 923543 h 1760219"/>
              <a:gd name="connsiteX222" fmla="*/ 2554224 w 2598419"/>
              <a:gd name="connsiteY222" fmla="*/ 923543 h 1760219"/>
              <a:gd name="connsiteX223" fmla="*/ 2513076 w 2598419"/>
              <a:gd name="connsiteY223" fmla="*/ 914400 h 1760219"/>
              <a:gd name="connsiteX224" fmla="*/ 2508503 w 2598419"/>
              <a:gd name="connsiteY224" fmla="*/ 957072 h 1760219"/>
              <a:gd name="connsiteX225" fmla="*/ 2500883 w 2598419"/>
              <a:gd name="connsiteY225" fmla="*/ 999743 h 1760219"/>
              <a:gd name="connsiteX226" fmla="*/ 2490215 w 2598419"/>
              <a:gd name="connsiteY226" fmla="*/ 1040892 h 1760219"/>
              <a:gd name="connsiteX227" fmla="*/ 2531364 w 2598419"/>
              <a:gd name="connsiteY227" fmla="*/ 1048512 h 1760219"/>
              <a:gd name="connsiteX228" fmla="*/ 2491740 w 2598419"/>
              <a:gd name="connsiteY228" fmla="*/ 1033272 h 1760219"/>
              <a:gd name="connsiteX229" fmla="*/ 2478024 w 2598419"/>
              <a:gd name="connsiteY229" fmla="*/ 1074419 h 1760219"/>
              <a:gd name="connsiteX230" fmla="*/ 2461259 w 2598419"/>
              <a:gd name="connsiteY230" fmla="*/ 1114043 h 1760219"/>
              <a:gd name="connsiteX231" fmla="*/ 2441448 w 2598419"/>
              <a:gd name="connsiteY231" fmla="*/ 1152143 h 1760219"/>
              <a:gd name="connsiteX232" fmla="*/ 2418588 w 2598419"/>
              <a:gd name="connsiteY232" fmla="*/ 1190243 h 1760219"/>
              <a:gd name="connsiteX233" fmla="*/ 2458212 w 2598419"/>
              <a:gd name="connsiteY233" fmla="*/ 1207007 h 1760219"/>
              <a:gd name="connsiteX234" fmla="*/ 2427732 w 2598419"/>
              <a:gd name="connsiteY234" fmla="*/ 1176528 h 1760219"/>
              <a:gd name="connsiteX235" fmla="*/ 2403348 w 2598419"/>
              <a:gd name="connsiteY235" fmla="*/ 1214628 h 1760219"/>
              <a:gd name="connsiteX236" fmla="*/ 2375915 w 2598419"/>
              <a:gd name="connsiteY236" fmla="*/ 1249680 h 1760219"/>
              <a:gd name="connsiteX237" fmla="*/ 2345436 w 2598419"/>
              <a:gd name="connsiteY237" fmla="*/ 1284731 h 1760219"/>
              <a:gd name="connsiteX238" fmla="*/ 2311908 w 2598419"/>
              <a:gd name="connsiteY238" fmla="*/ 1319784 h 1760219"/>
              <a:gd name="connsiteX239" fmla="*/ 2276856 w 2598419"/>
              <a:gd name="connsiteY239" fmla="*/ 1351787 h 1760219"/>
              <a:gd name="connsiteX240" fmla="*/ 2240280 w 2598419"/>
              <a:gd name="connsiteY240" fmla="*/ 1383792 h 1760219"/>
              <a:gd name="connsiteX241" fmla="*/ 2200656 w 2598419"/>
              <a:gd name="connsiteY241" fmla="*/ 1414272 h 1760219"/>
              <a:gd name="connsiteX242" fmla="*/ 2159508 w 2598419"/>
              <a:gd name="connsiteY242" fmla="*/ 1443228 h 1760219"/>
              <a:gd name="connsiteX243" fmla="*/ 2188464 w 2598419"/>
              <a:gd name="connsiteY243" fmla="*/ 1473707 h 1760219"/>
              <a:gd name="connsiteX244" fmla="*/ 2171700 w 2598419"/>
              <a:gd name="connsiteY244" fmla="*/ 1434084 h 1760219"/>
              <a:gd name="connsiteX245" fmla="*/ 2127503 w 2598419"/>
              <a:gd name="connsiteY245" fmla="*/ 1461516 h 1760219"/>
              <a:gd name="connsiteX246" fmla="*/ 2081783 w 2598419"/>
              <a:gd name="connsiteY246" fmla="*/ 1488948 h 1760219"/>
              <a:gd name="connsiteX247" fmla="*/ 2034540 w 2598419"/>
              <a:gd name="connsiteY247" fmla="*/ 1513331 h 1760219"/>
              <a:gd name="connsiteX248" fmla="*/ 1985771 w 2598419"/>
              <a:gd name="connsiteY248" fmla="*/ 1536192 h 1760219"/>
              <a:gd name="connsiteX249" fmla="*/ 1933956 w 2598419"/>
              <a:gd name="connsiteY249" fmla="*/ 1557528 h 1760219"/>
              <a:gd name="connsiteX250" fmla="*/ 1882140 w 2598419"/>
              <a:gd name="connsiteY250" fmla="*/ 1578863 h 1760219"/>
              <a:gd name="connsiteX251" fmla="*/ 1827276 w 2598419"/>
              <a:gd name="connsiteY251" fmla="*/ 1597151 h 1760219"/>
              <a:gd name="connsiteX252" fmla="*/ 1844040 w 2598419"/>
              <a:gd name="connsiteY252" fmla="*/ 1635251 h 1760219"/>
              <a:gd name="connsiteX253" fmla="*/ 1836420 w 2598419"/>
              <a:gd name="connsiteY253" fmla="*/ 1594104 h 1760219"/>
              <a:gd name="connsiteX254" fmla="*/ 1780032 w 2598419"/>
              <a:gd name="connsiteY254" fmla="*/ 1610868 h 1760219"/>
              <a:gd name="connsiteX255" fmla="*/ 1723644 w 2598419"/>
              <a:gd name="connsiteY255" fmla="*/ 1626107 h 1760219"/>
              <a:gd name="connsiteX256" fmla="*/ 1664208 w 2598419"/>
              <a:gd name="connsiteY256" fmla="*/ 1639824 h 1760219"/>
              <a:gd name="connsiteX257" fmla="*/ 1604771 w 2598419"/>
              <a:gd name="connsiteY257" fmla="*/ 1650492 h 1760219"/>
              <a:gd name="connsiteX258" fmla="*/ 1543812 w 2598419"/>
              <a:gd name="connsiteY258" fmla="*/ 1659636 h 1760219"/>
              <a:gd name="connsiteX259" fmla="*/ 1482852 w 2598419"/>
              <a:gd name="connsiteY259" fmla="*/ 1667256 h 1760219"/>
              <a:gd name="connsiteX260" fmla="*/ 1490471 w 2598419"/>
              <a:gd name="connsiteY260" fmla="*/ 1708404 h 1760219"/>
              <a:gd name="connsiteX261" fmla="*/ 1490471 w 2598419"/>
              <a:gd name="connsiteY261" fmla="*/ 1667256 h 1760219"/>
              <a:gd name="connsiteX262" fmla="*/ 1427988 w 2598419"/>
              <a:gd name="connsiteY262" fmla="*/ 1671828 h 1760219"/>
              <a:gd name="connsiteX263" fmla="*/ 1363979 w 2598419"/>
              <a:gd name="connsiteY263" fmla="*/ 1674875 h 1760219"/>
              <a:gd name="connsiteX264" fmla="*/ 1299971 w 2598419"/>
              <a:gd name="connsiteY264" fmla="*/ 1676400 h 1760219"/>
              <a:gd name="connsiteX265" fmla="*/ 1234440 w 2598419"/>
              <a:gd name="connsiteY265" fmla="*/ 1674875 h 1760219"/>
              <a:gd name="connsiteX266" fmla="*/ 1170432 w 2598419"/>
              <a:gd name="connsiteY266" fmla="*/ 1671828 h 1760219"/>
              <a:gd name="connsiteX267" fmla="*/ 1107947 w 2598419"/>
              <a:gd name="connsiteY267" fmla="*/ 1667256 h 1760219"/>
              <a:gd name="connsiteX268" fmla="*/ 1107947 w 2598419"/>
              <a:gd name="connsiteY268" fmla="*/ 1708404 h 1760219"/>
              <a:gd name="connsiteX269" fmla="*/ 1115568 w 2598419"/>
              <a:gd name="connsiteY269" fmla="*/ 1667256 h 1760219"/>
              <a:gd name="connsiteX270" fmla="*/ 1054608 w 2598419"/>
              <a:gd name="connsiteY270" fmla="*/ 1659636 h 1760219"/>
              <a:gd name="connsiteX271" fmla="*/ 993647 w 2598419"/>
              <a:gd name="connsiteY271" fmla="*/ 1650492 h 1760219"/>
              <a:gd name="connsiteX272" fmla="*/ 934212 w 2598419"/>
              <a:gd name="connsiteY272" fmla="*/ 1639824 h 1760219"/>
              <a:gd name="connsiteX273" fmla="*/ 874776 w 2598419"/>
              <a:gd name="connsiteY273" fmla="*/ 1626107 h 1760219"/>
              <a:gd name="connsiteX274" fmla="*/ 818388 w 2598419"/>
              <a:gd name="connsiteY274" fmla="*/ 1610868 h 1760219"/>
              <a:gd name="connsiteX275" fmla="*/ 762000 w 2598419"/>
              <a:gd name="connsiteY275" fmla="*/ 1594104 h 1760219"/>
              <a:gd name="connsiteX276" fmla="*/ 754379 w 2598419"/>
              <a:gd name="connsiteY276" fmla="*/ 1635251 h 1760219"/>
              <a:gd name="connsiteX277" fmla="*/ 771144 w 2598419"/>
              <a:gd name="connsiteY277" fmla="*/ 1597151 h 1760219"/>
              <a:gd name="connsiteX278" fmla="*/ 716279 w 2598419"/>
              <a:gd name="connsiteY278" fmla="*/ 1578863 h 1760219"/>
              <a:gd name="connsiteX279" fmla="*/ 664464 w 2598419"/>
              <a:gd name="connsiteY279" fmla="*/ 1557528 h 1760219"/>
              <a:gd name="connsiteX280" fmla="*/ 612647 w 2598419"/>
              <a:gd name="connsiteY280" fmla="*/ 1536192 h 1760219"/>
              <a:gd name="connsiteX281" fmla="*/ 563879 w 2598419"/>
              <a:gd name="connsiteY281" fmla="*/ 1513331 h 1760219"/>
              <a:gd name="connsiteX282" fmla="*/ 516635 w 2598419"/>
              <a:gd name="connsiteY282" fmla="*/ 1488948 h 1760219"/>
              <a:gd name="connsiteX283" fmla="*/ 470915 w 2598419"/>
              <a:gd name="connsiteY283" fmla="*/ 1461516 h 1760219"/>
              <a:gd name="connsiteX284" fmla="*/ 426720 w 2598419"/>
              <a:gd name="connsiteY284" fmla="*/ 1434084 h 1760219"/>
              <a:gd name="connsiteX285" fmla="*/ 409956 w 2598419"/>
              <a:gd name="connsiteY285" fmla="*/ 1473707 h 1760219"/>
              <a:gd name="connsiteX286" fmla="*/ 440435 w 2598419"/>
              <a:gd name="connsiteY286" fmla="*/ 1443228 h 1760219"/>
              <a:gd name="connsiteX287" fmla="*/ 397764 w 2598419"/>
              <a:gd name="connsiteY287" fmla="*/ 1414272 h 1760219"/>
              <a:gd name="connsiteX288" fmla="*/ 358140 w 2598419"/>
              <a:gd name="connsiteY288" fmla="*/ 1383792 h 1760219"/>
              <a:gd name="connsiteX289" fmla="*/ 321564 w 2598419"/>
              <a:gd name="connsiteY289" fmla="*/ 1351787 h 1760219"/>
              <a:gd name="connsiteX290" fmla="*/ 286511 w 2598419"/>
              <a:gd name="connsiteY290" fmla="*/ 1319784 h 1760219"/>
              <a:gd name="connsiteX291" fmla="*/ 252983 w 2598419"/>
              <a:gd name="connsiteY291" fmla="*/ 1284731 h 1760219"/>
              <a:gd name="connsiteX292" fmla="*/ 224027 w 2598419"/>
              <a:gd name="connsiteY292" fmla="*/ 1249680 h 1760219"/>
              <a:gd name="connsiteX293" fmla="*/ 195071 w 2598419"/>
              <a:gd name="connsiteY293" fmla="*/ 1214628 h 1760219"/>
              <a:gd name="connsiteX294" fmla="*/ 170688 w 2598419"/>
              <a:gd name="connsiteY294" fmla="*/ 1176528 h 1760219"/>
              <a:gd name="connsiteX295" fmla="*/ 140208 w 2598419"/>
              <a:gd name="connsiteY295" fmla="*/ 1207007 h 1760219"/>
              <a:gd name="connsiteX296" fmla="*/ 179832 w 2598419"/>
              <a:gd name="connsiteY296" fmla="*/ 1190243 h 1760219"/>
              <a:gd name="connsiteX297" fmla="*/ 156971 w 2598419"/>
              <a:gd name="connsiteY297" fmla="*/ 1152143 h 1760219"/>
              <a:gd name="connsiteX298" fmla="*/ 137159 w 2598419"/>
              <a:gd name="connsiteY298" fmla="*/ 1114043 h 1760219"/>
              <a:gd name="connsiteX299" fmla="*/ 120396 w 2598419"/>
              <a:gd name="connsiteY299" fmla="*/ 1074419 h 1760219"/>
              <a:gd name="connsiteX300" fmla="*/ 106679 w 2598419"/>
              <a:gd name="connsiteY300" fmla="*/ 1033272 h 1760219"/>
              <a:gd name="connsiteX301" fmla="*/ 67055 w 2598419"/>
              <a:gd name="connsiteY301" fmla="*/ 1048512 h 1760219"/>
              <a:gd name="connsiteX302" fmla="*/ 108203 w 2598419"/>
              <a:gd name="connsiteY302" fmla="*/ 1040892 h 1760219"/>
              <a:gd name="connsiteX303" fmla="*/ 97535 w 2598419"/>
              <a:gd name="connsiteY303" fmla="*/ 999743 h 1760219"/>
              <a:gd name="connsiteX304" fmla="*/ 89915 w 2598419"/>
              <a:gd name="connsiteY304" fmla="*/ 957072 h 1760219"/>
              <a:gd name="connsiteX305" fmla="*/ 85344 w 2598419"/>
              <a:gd name="connsiteY305" fmla="*/ 914400 h 1760219"/>
              <a:gd name="connsiteX306" fmla="*/ 44196 w 2598419"/>
              <a:gd name="connsiteY306" fmla="*/ 923543 h 1760219"/>
              <a:gd name="connsiteX307" fmla="*/ 85344 w 2598419"/>
              <a:gd name="connsiteY307" fmla="*/ 923543 h 1760219"/>
              <a:gd name="connsiteX308" fmla="*/ 83820 w 2598419"/>
              <a:gd name="connsiteY308" fmla="*/ 880872 h 1760219"/>
              <a:gd name="connsiteX309" fmla="*/ 85344 w 2598419"/>
              <a:gd name="connsiteY309" fmla="*/ 836675 h 1760219"/>
              <a:gd name="connsiteX310" fmla="*/ 44196 w 2598419"/>
              <a:gd name="connsiteY310" fmla="*/ 836675 h 1760219"/>
              <a:gd name="connsiteX311" fmla="*/ 85344 w 2598419"/>
              <a:gd name="connsiteY311" fmla="*/ 845819 h 1760219"/>
              <a:gd name="connsiteX312" fmla="*/ 89915 w 2598419"/>
              <a:gd name="connsiteY312" fmla="*/ 803148 h 1760219"/>
              <a:gd name="connsiteX313" fmla="*/ 97535 w 2598419"/>
              <a:gd name="connsiteY313" fmla="*/ 760475 h 1760219"/>
              <a:gd name="connsiteX314" fmla="*/ 108203 w 2598419"/>
              <a:gd name="connsiteY314" fmla="*/ 719328 h 1760219"/>
              <a:gd name="connsiteX315" fmla="*/ 67055 w 2598419"/>
              <a:gd name="connsiteY315" fmla="*/ 711707 h 1760219"/>
              <a:gd name="connsiteX316" fmla="*/ 106679 w 2598419"/>
              <a:gd name="connsiteY316" fmla="*/ 726948 h 1760219"/>
              <a:gd name="connsiteX317" fmla="*/ 120396 w 2598419"/>
              <a:gd name="connsiteY317" fmla="*/ 685800 h 1760219"/>
              <a:gd name="connsiteX318" fmla="*/ 137159 w 2598419"/>
              <a:gd name="connsiteY318" fmla="*/ 646176 h 1760219"/>
              <a:gd name="connsiteX319" fmla="*/ 156971 w 2598419"/>
              <a:gd name="connsiteY319" fmla="*/ 608076 h 1760219"/>
              <a:gd name="connsiteX320" fmla="*/ 179832 w 2598419"/>
              <a:gd name="connsiteY320" fmla="*/ 569976 h 1760219"/>
              <a:gd name="connsiteX321" fmla="*/ 204215 w 2598419"/>
              <a:gd name="connsiteY321" fmla="*/ 531876 h 1760219"/>
              <a:gd name="connsiteX322" fmla="*/ 166115 w 2598419"/>
              <a:gd name="connsiteY322" fmla="*/ 516636 h 1760219"/>
              <a:gd name="connsiteX323" fmla="*/ 195071 w 2598419"/>
              <a:gd name="connsiteY323" fmla="*/ 545592 h 1760219"/>
              <a:gd name="connsiteX324" fmla="*/ 224027 w 2598419"/>
              <a:gd name="connsiteY324" fmla="*/ 510539 h 1760219"/>
              <a:gd name="connsiteX325" fmla="*/ 252983 w 2598419"/>
              <a:gd name="connsiteY325" fmla="*/ 475488 h 1760219"/>
              <a:gd name="connsiteX326" fmla="*/ 286511 w 2598419"/>
              <a:gd name="connsiteY326" fmla="*/ 440436 h 1760219"/>
              <a:gd name="connsiteX327" fmla="*/ 321564 w 2598419"/>
              <a:gd name="connsiteY327" fmla="*/ 408432 h 1760219"/>
              <a:gd name="connsiteX328" fmla="*/ 358140 w 2598419"/>
              <a:gd name="connsiteY328" fmla="*/ 376428 h 1760219"/>
              <a:gd name="connsiteX329" fmla="*/ 397764 w 2598419"/>
              <a:gd name="connsiteY329" fmla="*/ 345948 h 1760219"/>
              <a:gd name="connsiteX330" fmla="*/ 440435 w 2598419"/>
              <a:gd name="connsiteY330" fmla="*/ 316992 h 1760219"/>
              <a:gd name="connsiteX331" fmla="*/ 409956 w 2598419"/>
              <a:gd name="connsiteY331" fmla="*/ 288036 h 1760219"/>
              <a:gd name="connsiteX332" fmla="*/ 426720 w 2598419"/>
              <a:gd name="connsiteY332" fmla="*/ 326136 h 1760219"/>
              <a:gd name="connsiteX333" fmla="*/ 470915 w 2598419"/>
              <a:gd name="connsiteY333" fmla="*/ 298704 h 1760219"/>
              <a:gd name="connsiteX334" fmla="*/ 516635 w 2598419"/>
              <a:gd name="connsiteY334" fmla="*/ 272795 h 1760219"/>
              <a:gd name="connsiteX335" fmla="*/ 563879 w 2598419"/>
              <a:gd name="connsiteY335" fmla="*/ 246888 h 1760219"/>
              <a:gd name="connsiteX336" fmla="*/ 612647 w 2598419"/>
              <a:gd name="connsiteY336" fmla="*/ 224028 h 1760219"/>
              <a:gd name="connsiteX337" fmla="*/ 664464 w 2598419"/>
              <a:gd name="connsiteY337" fmla="*/ 202692 h 1760219"/>
              <a:gd name="connsiteX338" fmla="*/ 716279 w 2598419"/>
              <a:gd name="connsiteY338" fmla="*/ 181355 h 1760219"/>
              <a:gd name="connsiteX339" fmla="*/ 771144 w 2598419"/>
              <a:gd name="connsiteY339" fmla="*/ 163067 h 1760219"/>
              <a:gd name="connsiteX340" fmla="*/ 754379 w 2598419"/>
              <a:gd name="connsiteY340" fmla="*/ 124967 h 1760219"/>
              <a:gd name="connsiteX341" fmla="*/ 762000 w 2598419"/>
              <a:gd name="connsiteY341" fmla="*/ 166116 h 1760219"/>
              <a:gd name="connsiteX342" fmla="*/ 818388 w 2598419"/>
              <a:gd name="connsiteY342" fmla="*/ 149351 h 1760219"/>
              <a:gd name="connsiteX343" fmla="*/ 874776 w 2598419"/>
              <a:gd name="connsiteY343" fmla="*/ 134111 h 1760219"/>
              <a:gd name="connsiteX344" fmla="*/ 934212 w 2598419"/>
              <a:gd name="connsiteY344" fmla="*/ 120395 h 1760219"/>
              <a:gd name="connsiteX345" fmla="*/ 993647 w 2598419"/>
              <a:gd name="connsiteY345" fmla="*/ 109727 h 1760219"/>
              <a:gd name="connsiteX346" fmla="*/ 1054608 w 2598419"/>
              <a:gd name="connsiteY346" fmla="*/ 100583 h 1760219"/>
              <a:gd name="connsiteX347" fmla="*/ 1115568 w 2598419"/>
              <a:gd name="connsiteY347" fmla="*/ 92964 h 1760219"/>
              <a:gd name="connsiteX348" fmla="*/ 1107947 w 2598419"/>
              <a:gd name="connsiteY348" fmla="*/ 51816 h 1760219"/>
              <a:gd name="connsiteX349" fmla="*/ 1107947 w 2598419"/>
              <a:gd name="connsiteY349" fmla="*/ 92964 h 1760219"/>
              <a:gd name="connsiteX350" fmla="*/ 1170432 w 2598419"/>
              <a:gd name="connsiteY350" fmla="*/ 88392 h 1760219"/>
              <a:gd name="connsiteX351" fmla="*/ 1234440 w 2598419"/>
              <a:gd name="connsiteY351" fmla="*/ 85344 h 1760219"/>
              <a:gd name="connsiteX352" fmla="*/ 1299971 w 2598419"/>
              <a:gd name="connsiteY352" fmla="*/ 83820 h 1760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</a:cxnLst>
            <a:rect l="l" t="t" r="r" b="b"/>
            <a:pathLst>
              <a:path w="2598419" h="1760219">
                <a:moveTo>
                  <a:pt x="1299971" y="83820"/>
                </a:moveTo>
                <a:lnTo>
                  <a:pt x="1307591" y="82295"/>
                </a:lnTo>
                <a:lnTo>
                  <a:pt x="1315212" y="80772"/>
                </a:lnTo>
                <a:lnTo>
                  <a:pt x="1328927" y="71627"/>
                </a:lnTo>
                <a:lnTo>
                  <a:pt x="1338071" y="57911"/>
                </a:lnTo>
                <a:lnTo>
                  <a:pt x="1339596" y="50292"/>
                </a:lnTo>
                <a:lnTo>
                  <a:pt x="1341120" y="42672"/>
                </a:lnTo>
                <a:lnTo>
                  <a:pt x="1339596" y="33527"/>
                </a:lnTo>
                <a:lnTo>
                  <a:pt x="1338071" y="25907"/>
                </a:lnTo>
                <a:lnTo>
                  <a:pt x="1328927" y="12192"/>
                </a:lnTo>
                <a:lnTo>
                  <a:pt x="1315212" y="3048"/>
                </a:lnTo>
                <a:lnTo>
                  <a:pt x="1307591" y="1523"/>
                </a:lnTo>
                <a:lnTo>
                  <a:pt x="1299971" y="0"/>
                </a:lnTo>
                <a:lnTo>
                  <a:pt x="1234440" y="1523"/>
                </a:lnTo>
                <a:lnTo>
                  <a:pt x="1170432" y="4572"/>
                </a:lnTo>
                <a:lnTo>
                  <a:pt x="1107947" y="9144"/>
                </a:lnTo>
                <a:lnTo>
                  <a:pt x="1098803" y="10667"/>
                </a:lnTo>
                <a:lnTo>
                  <a:pt x="1037844" y="18288"/>
                </a:lnTo>
                <a:lnTo>
                  <a:pt x="976883" y="27432"/>
                </a:lnTo>
                <a:lnTo>
                  <a:pt x="917447" y="38100"/>
                </a:lnTo>
                <a:lnTo>
                  <a:pt x="858012" y="51816"/>
                </a:lnTo>
                <a:lnTo>
                  <a:pt x="801623" y="67055"/>
                </a:lnTo>
                <a:lnTo>
                  <a:pt x="745235" y="83820"/>
                </a:lnTo>
                <a:lnTo>
                  <a:pt x="737615" y="85344"/>
                </a:lnTo>
                <a:lnTo>
                  <a:pt x="682752" y="103632"/>
                </a:lnTo>
                <a:lnTo>
                  <a:pt x="630935" y="124967"/>
                </a:lnTo>
                <a:lnTo>
                  <a:pt x="579120" y="146304"/>
                </a:lnTo>
                <a:lnTo>
                  <a:pt x="530352" y="169164"/>
                </a:lnTo>
                <a:lnTo>
                  <a:pt x="483108" y="195072"/>
                </a:lnTo>
                <a:lnTo>
                  <a:pt x="437388" y="220979"/>
                </a:lnTo>
                <a:lnTo>
                  <a:pt x="393191" y="248411"/>
                </a:lnTo>
                <a:lnTo>
                  <a:pt x="381000" y="257555"/>
                </a:lnTo>
                <a:lnTo>
                  <a:pt x="338327" y="286511"/>
                </a:lnTo>
                <a:lnTo>
                  <a:pt x="298703" y="316992"/>
                </a:lnTo>
                <a:lnTo>
                  <a:pt x="262127" y="348995"/>
                </a:lnTo>
                <a:lnTo>
                  <a:pt x="227076" y="381000"/>
                </a:lnTo>
                <a:lnTo>
                  <a:pt x="193547" y="416051"/>
                </a:lnTo>
                <a:lnTo>
                  <a:pt x="164591" y="451104"/>
                </a:lnTo>
                <a:lnTo>
                  <a:pt x="135635" y="486156"/>
                </a:lnTo>
                <a:lnTo>
                  <a:pt x="126491" y="499872"/>
                </a:lnTo>
                <a:lnTo>
                  <a:pt x="102108" y="537972"/>
                </a:lnTo>
                <a:lnTo>
                  <a:pt x="79247" y="576072"/>
                </a:lnTo>
                <a:lnTo>
                  <a:pt x="59435" y="614172"/>
                </a:lnTo>
                <a:lnTo>
                  <a:pt x="42671" y="653795"/>
                </a:lnTo>
                <a:lnTo>
                  <a:pt x="28955" y="694943"/>
                </a:lnTo>
                <a:lnTo>
                  <a:pt x="25908" y="702563"/>
                </a:lnTo>
                <a:lnTo>
                  <a:pt x="15240" y="743712"/>
                </a:lnTo>
                <a:lnTo>
                  <a:pt x="7620" y="786384"/>
                </a:lnTo>
                <a:lnTo>
                  <a:pt x="3047" y="829056"/>
                </a:lnTo>
                <a:lnTo>
                  <a:pt x="1523" y="836675"/>
                </a:lnTo>
                <a:lnTo>
                  <a:pt x="0" y="880872"/>
                </a:lnTo>
                <a:lnTo>
                  <a:pt x="1523" y="923543"/>
                </a:lnTo>
                <a:lnTo>
                  <a:pt x="3047" y="931163"/>
                </a:lnTo>
                <a:lnTo>
                  <a:pt x="7620" y="973836"/>
                </a:lnTo>
                <a:lnTo>
                  <a:pt x="15240" y="1016507"/>
                </a:lnTo>
                <a:lnTo>
                  <a:pt x="25908" y="1057656"/>
                </a:lnTo>
                <a:lnTo>
                  <a:pt x="28955" y="1065275"/>
                </a:lnTo>
                <a:lnTo>
                  <a:pt x="42671" y="1106424"/>
                </a:lnTo>
                <a:lnTo>
                  <a:pt x="59435" y="1146048"/>
                </a:lnTo>
                <a:lnTo>
                  <a:pt x="79247" y="1184148"/>
                </a:lnTo>
                <a:lnTo>
                  <a:pt x="102108" y="1222248"/>
                </a:lnTo>
                <a:lnTo>
                  <a:pt x="111252" y="1235963"/>
                </a:lnTo>
                <a:lnTo>
                  <a:pt x="135635" y="1274063"/>
                </a:lnTo>
                <a:lnTo>
                  <a:pt x="164591" y="1309116"/>
                </a:lnTo>
                <a:lnTo>
                  <a:pt x="193547" y="1344168"/>
                </a:lnTo>
                <a:lnTo>
                  <a:pt x="227076" y="1379219"/>
                </a:lnTo>
                <a:lnTo>
                  <a:pt x="262127" y="1411224"/>
                </a:lnTo>
                <a:lnTo>
                  <a:pt x="298703" y="1443228"/>
                </a:lnTo>
                <a:lnTo>
                  <a:pt x="338327" y="1473707"/>
                </a:lnTo>
                <a:lnTo>
                  <a:pt x="381000" y="1502663"/>
                </a:lnTo>
                <a:lnTo>
                  <a:pt x="393191" y="1511807"/>
                </a:lnTo>
                <a:lnTo>
                  <a:pt x="437388" y="1539240"/>
                </a:lnTo>
                <a:lnTo>
                  <a:pt x="483108" y="1566672"/>
                </a:lnTo>
                <a:lnTo>
                  <a:pt x="530352" y="1591056"/>
                </a:lnTo>
                <a:lnTo>
                  <a:pt x="579120" y="1613916"/>
                </a:lnTo>
                <a:lnTo>
                  <a:pt x="630935" y="1635251"/>
                </a:lnTo>
                <a:lnTo>
                  <a:pt x="682752" y="1656587"/>
                </a:lnTo>
                <a:lnTo>
                  <a:pt x="737615" y="1674875"/>
                </a:lnTo>
                <a:lnTo>
                  <a:pt x="745235" y="1676400"/>
                </a:lnTo>
                <a:lnTo>
                  <a:pt x="801623" y="1693163"/>
                </a:lnTo>
                <a:lnTo>
                  <a:pt x="858012" y="1708404"/>
                </a:lnTo>
                <a:lnTo>
                  <a:pt x="917447" y="1722119"/>
                </a:lnTo>
                <a:lnTo>
                  <a:pt x="976883" y="1732787"/>
                </a:lnTo>
                <a:lnTo>
                  <a:pt x="1037844" y="1741931"/>
                </a:lnTo>
                <a:lnTo>
                  <a:pt x="1098803" y="1749551"/>
                </a:lnTo>
                <a:lnTo>
                  <a:pt x="1107947" y="1751075"/>
                </a:lnTo>
                <a:lnTo>
                  <a:pt x="1170432" y="1755648"/>
                </a:lnTo>
                <a:lnTo>
                  <a:pt x="1234440" y="1758696"/>
                </a:lnTo>
                <a:lnTo>
                  <a:pt x="1299971" y="1760219"/>
                </a:lnTo>
                <a:lnTo>
                  <a:pt x="1363979" y="1758696"/>
                </a:lnTo>
                <a:lnTo>
                  <a:pt x="1427988" y="1755648"/>
                </a:lnTo>
                <a:lnTo>
                  <a:pt x="1490471" y="1751075"/>
                </a:lnTo>
                <a:lnTo>
                  <a:pt x="1499615" y="1749551"/>
                </a:lnTo>
                <a:lnTo>
                  <a:pt x="1560576" y="1741931"/>
                </a:lnTo>
                <a:lnTo>
                  <a:pt x="1621535" y="1732787"/>
                </a:lnTo>
                <a:lnTo>
                  <a:pt x="1680971" y="1722119"/>
                </a:lnTo>
                <a:lnTo>
                  <a:pt x="1740408" y="1708404"/>
                </a:lnTo>
                <a:lnTo>
                  <a:pt x="1796796" y="1693163"/>
                </a:lnTo>
                <a:lnTo>
                  <a:pt x="1853183" y="1676400"/>
                </a:lnTo>
                <a:lnTo>
                  <a:pt x="1860803" y="1674875"/>
                </a:lnTo>
                <a:lnTo>
                  <a:pt x="1915668" y="1656587"/>
                </a:lnTo>
                <a:lnTo>
                  <a:pt x="1967483" y="1635251"/>
                </a:lnTo>
                <a:lnTo>
                  <a:pt x="2019300" y="1613916"/>
                </a:lnTo>
                <a:lnTo>
                  <a:pt x="2068068" y="1591056"/>
                </a:lnTo>
                <a:lnTo>
                  <a:pt x="2115312" y="1566672"/>
                </a:lnTo>
                <a:lnTo>
                  <a:pt x="2161032" y="1539240"/>
                </a:lnTo>
                <a:lnTo>
                  <a:pt x="2205227" y="1511807"/>
                </a:lnTo>
                <a:lnTo>
                  <a:pt x="2218944" y="1502663"/>
                </a:lnTo>
                <a:lnTo>
                  <a:pt x="2260092" y="1473707"/>
                </a:lnTo>
                <a:lnTo>
                  <a:pt x="2299715" y="1443228"/>
                </a:lnTo>
                <a:lnTo>
                  <a:pt x="2336292" y="1411224"/>
                </a:lnTo>
                <a:lnTo>
                  <a:pt x="2371344" y="1379219"/>
                </a:lnTo>
                <a:lnTo>
                  <a:pt x="2404871" y="1344168"/>
                </a:lnTo>
                <a:lnTo>
                  <a:pt x="2435352" y="1309116"/>
                </a:lnTo>
                <a:lnTo>
                  <a:pt x="2462783" y="1274063"/>
                </a:lnTo>
                <a:lnTo>
                  <a:pt x="2487168" y="1235963"/>
                </a:lnTo>
                <a:lnTo>
                  <a:pt x="2496312" y="1222248"/>
                </a:lnTo>
                <a:lnTo>
                  <a:pt x="2519171" y="1184148"/>
                </a:lnTo>
                <a:lnTo>
                  <a:pt x="2538983" y="1146048"/>
                </a:lnTo>
                <a:lnTo>
                  <a:pt x="2555748" y="1106424"/>
                </a:lnTo>
                <a:lnTo>
                  <a:pt x="2569464" y="1065275"/>
                </a:lnTo>
                <a:lnTo>
                  <a:pt x="2572512" y="1057656"/>
                </a:lnTo>
                <a:lnTo>
                  <a:pt x="2583180" y="1016507"/>
                </a:lnTo>
                <a:lnTo>
                  <a:pt x="2590800" y="973836"/>
                </a:lnTo>
                <a:lnTo>
                  <a:pt x="2595371" y="931163"/>
                </a:lnTo>
                <a:lnTo>
                  <a:pt x="2596895" y="923543"/>
                </a:lnTo>
                <a:lnTo>
                  <a:pt x="2598419" y="880872"/>
                </a:lnTo>
                <a:lnTo>
                  <a:pt x="2596895" y="836675"/>
                </a:lnTo>
                <a:lnTo>
                  <a:pt x="2595371" y="829056"/>
                </a:lnTo>
                <a:lnTo>
                  <a:pt x="2590800" y="786384"/>
                </a:lnTo>
                <a:lnTo>
                  <a:pt x="2583180" y="743712"/>
                </a:lnTo>
                <a:lnTo>
                  <a:pt x="2572512" y="702563"/>
                </a:lnTo>
                <a:lnTo>
                  <a:pt x="2569464" y="694943"/>
                </a:lnTo>
                <a:lnTo>
                  <a:pt x="2555748" y="653795"/>
                </a:lnTo>
                <a:lnTo>
                  <a:pt x="2538983" y="614172"/>
                </a:lnTo>
                <a:lnTo>
                  <a:pt x="2519171" y="576072"/>
                </a:lnTo>
                <a:lnTo>
                  <a:pt x="2496312" y="537972"/>
                </a:lnTo>
                <a:lnTo>
                  <a:pt x="2487168" y="524256"/>
                </a:lnTo>
                <a:lnTo>
                  <a:pt x="2462783" y="486156"/>
                </a:lnTo>
                <a:lnTo>
                  <a:pt x="2435352" y="451104"/>
                </a:lnTo>
                <a:lnTo>
                  <a:pt x="2404871" y="416051"/>
                </a:lnTo>
                <a:lnTo>
                  <a:pt x="2371344" y="381000"/>
                </a:lnTo>
                <a:lnTo>
                  <a:pt x="2336292" y="348995"/>
                </a:lnTo>
                <a:lnTo>
                  <a:pt x="2299715" y="316992"/>
                </a:lnTo>
                <a:lnTo>
                  <a:pt x="2260092" y="286511"/>
                </a:lnTo>
                <a:lnTo>
                  <a:pt x="2218944" y="257555"/>
                </a:lnTo>
                <a:lnTo>
                  <a:pt x="2205227" y="248411"/>
                </a:lnTo>
                <a:lnTo>
                  <a:pt x="2161032" y="220979"/>
                </a:lnTo>
                <a:lnTo>
                  <a:pt x="2115312" y="195072"/>
                </a:lnTo>
                <a:lnTo>
                  <a:pt x="2068068" y="169164"/>
                </a:lnTo>
                <a:lnTo>
                  <a:pt x="2019300" y="146304"/>
                </a:lnTo>
                <a:lnTo>
                  <a:pt x="1967483" y="124967"/>
                </a:lnTo>
                <a:lnTo>
                  <a:pt x="1915668" y="103632"/>
                </a:lnTo>
                <a:lnTo>
                  <a:pt x="1860803" y="85344"/>
                </a:lnTo>
                <a:lnTo>
                  <a:pt x="1853183" y="83820"/>
                </a:lnTo>
                <a:lnTo>
                  <a:pt x="1796796" y="67055"/>
                </a:lnTo>
                <a:lnTo>
                  <a:pt x="1740408" y="51816"/>
                </a:lnTo>
                <a:lnTo>
                  <a:pt x="1680971" y="38100"/>
                </a:lnTo>
                <a:lnTo>
                  <a:pt x="1621535" y="27432"/>
                </a:lnTo>
                <a:lnTo>
                  <a:pt x="1560576" y="18288"/>
                </a:lnTo>
                <a:lnTo>
                  <a:pt x="1499615" y="10667"/>
                </a:lnTo>
                <a:lnTo>
                  <a:pt x="1490471" y="9144"/>
                </a:lnTo>
                <a:lnTo>
                  <a:pt x="1427988" y="4572"/>
                </a:lnTo>
                <a:lnTo>
                  <a:pt x="1363979" y="1523"/>
                </a:lnTo>
                <a:lnTo>
                  <a:pt x="1299971" y="0"/>
                </a:lnTo>
                <a:lnTo>
                  <a:pt x="1290827" y="1523"/>
                </a:lnTo>
                <a:lnTo>
                  <a:pt x="1283208" y="3048"/>
                </a:lnTo>
                <a:lnTo>
                  <a:pt x="1269491" y="12192"/>
                </a:lnTo>
                <a:lnTo>
                  <a:pt x="1260347" y="25907"/>
                </a:lnTo>
                <a:lnTo>
                  <a:pt x="1258824" y="33527"/>
                </a:lnTo>
                <a:lnTo>
                  <a:pt x="1257300" y="42672"/>
                </a:lnTo>
                <a:lnTo>
                  <a:pt x="1258824" y="50292"/>
                </a:lnTo>
                <a:lnTo>
                  <a:pt x="1260347" y="57911"/>
                </a:lnTo>
                <a:lnTo>
                  <a:pt x="1269491" y="71627"/>
                </a:lnTo>
                <a:lnTo>
                  <a:pt x="1283208" y="80772"/>
                </a:lnTo>
                <a:lnTo>
                  <a:pt x="1290827" y="82295"/>
                </a:lnTo>
                <a:lnTo>
                  <a:pt x="1299971" y="83820"/>
                </a:lnTo>
                <a:lnTo>
                  <a:pt x="1363979" y="85344"/>
                </a:lnTo>
                <a:lnTo>
                  <a:pt x="1427988" y="88392"/>
                </a:lnTo>
                <a:lnTo>
                  <a:pt x="1490471" y="92964"/>
                </a:lnTo>
                <a:lnTo>
                  <a:pt x="1490471" y="51816"/>
                </a:lnTo>
                <a:lnTo>
                  <a:pt x="1482852" y="92964"/>
                </a:lnTo>
                <a:lnTo>
                  <a:pt x="1543812" y="100583"/>
                </a:lnTo>
                <a:lnTo>
                  <a:pt x="1604771" y="109727"/>
                </a:lnTo>
                <a:lnTo>
                  <a:pt x="1664208" y="120395"/>
                </a:lnTo>
                <a:lnTo>
                  <a:pt x="1723644" y="134111"/>
                </a:lnTo>
                <a:lnTo>
                  <a:pt x="1780032" y="149351"/>
                </a:lnTo>
                <a:lnTo>
                  <a:pt x="1836420" y="166116"/>
                </a:lnTo>
                <a:lnTo>
                  <a:pt x="1844040" y="124967"/>
                </a:lnTo>
                <a:lnTo>
                  <a:pt x="1827276" y="163067"/>
                </a:lnTo>
                <a:lnTo>
                  <a:pt x="1882140" y="181355"/>
                </a:lnTo>
                <a:lnTo>
                  <a:pt x="1933956" y="202692"/>
                </a:lnTo>
                <a:lnTo>
                  <a:pt x="1985771" y="224028"/>
                </a:lnTo>
                <a:lnTo>
                  <a:pt x="2034540" y="246888"/>
                </a:lnTo>
                <a:lnTo>
                  <a:pt x="2081783" y="272795"/>
                </a:lnTo>
                <a:lnTo>
                  <a:pt x="2127503" y="298704"/>
                </a:lnTo>
                <a:lnTo>
                  <a:pt x="2171700" y="326136"/>
                </a:lnTo>
                <a:lnTo>
                  <a:pt x="2188464" y="288036"/>
                </a:lnTo>
                <a:lnTo>
                  <a:pt x="2159508" y="316992"/>
                </a:lnTo>
                <a:lnTo>
                  <a:pt x="2200656" y="345948"/>
                </a:lnTo>
                <a:lnTo>
                  <a:pt x="2240280" y="376428"/>
                </a:lnTo>
                <a:lnTo>
                  <a:pt x="2276856" y="408432"/>
                </a:lnTo>
                <a:lnTo>
                  <a:pt x="2311908" y="440436"/>
                </a:lnTo>
                <a:lnTo>
                  <a:pt x="2345436" y="475488"/>
                </a:lnTo>
                <a:lnTo>
                  <a:pt x="2375915" y="510539"/>
                </a:lnTo>
                <a:lnTo>
                  <a:pt x="2403348" y="545592"/>
                </a:lnTo>
                <a:lnTo>
                  <a:pt x="2427732" y="583692"/>
                </a:lnTo>
                <a:lnTo>
                  <a:pt x="2458212" y="553212"/>
                </a:lnTo>
                <a:lnTo>
                  <a:pt x="2418588" y="569976"/>
                </a:lnTo>
                <a:lnTo>
                  <a:pt x="2441448" y="608076"/>
                </a:lnTo>
                <a:lnTo>
                  <a:pt x="2461259" y="646176"/>
                </a:lnTo>
                <a:lnTo>
                  <a:pt x="2478024" y="685800"/>
                </a:lnTo>
                <a:lnTo>
                  <a:pt x="2491740" y="726948"/>
                </a:lnTo>
                <a:lnTo>
                  <a:pt x="2531364" y="711707"/>
                </a:lnTo>
                <a:lnTo>
                  <a:pt x="2490215" y="719328"/>
                </a:lnTo>
                <a:lnTo>
                  <a:pt x="2500883" y="760475"/>
                </a:lnTo>
                <a:lnTo>
                  <a:pt x="2508503" y="803148"/>
                </a:lnTo>
                <a:lnTo>
                  <a:pt x="2513076" y="845819"/>
                </a:lnTo>
                <a:lnTo>
                  <a:pt x="2554224" y="836675"/>
                </a:lnTo>
                <a:lnTo>
                  <a:pt x="2513076" y="836675"/>
                </a:lnTo>
                <a:lnTo>
                  <a:pt x="2514600" y="880872"/>
                </a:lnTo>
                <a:lnTo>
                  <a:pt x="2513076" y="923543"/>
                </a:lnTo>
                <a:lnTo>
                  <a:pt x="2554224" y="923543"/>
                </a:lnTo>
                <a:lnTo>
                  <a:pt x="2513076" y="914400"/>
                </a:lnTo>
                <a:lnTo>
                  <a:pt x="2508503" y="957072"/>
                </a:lnTo>
                <a:lnTo>
                  <a:pt x="2500883" y="999743"/>
                </a:lnTo>
                <a:lnTo>
                  <a:pt x="2490215" y="1040892"/>
                </a:lnTo>
                <a:lnTo>
                  <a:pt x="2531364" y="1048512"/>
                </a:lnTo>
                <a:lnTo>
                  <a:pt x="2491740" y="1033272"/>
                </a:lnTo>
                <a:lnTo>
                  <a:pt x="2478024" y="1074419"/>
                </a:lnTo>
                <a:lnTo>
                  <a:pt x="2461259" y="1114043"/>
                </a:lnTo>
                <a:lnTo>
                  <a:pt x="2441448" y="1152143"/>
                </a:lnTo>
                <a:lnTo>
                  <a:pt x="2418588" y="1190243"/>
                </a:lnTo>
                <a:lnTo>
                  <a:pt x="2458212" y="1207007"/>
                </a:lnTo>
                <a:lnTo>
                  <a:pt x="2427732" y="1176528"/>
                </a:lnTo>
                <a:lnTo>
                  <a:pt x="2403348" y="1214628"/>
                </a:lnTo>
                <a:lnTo>
                  <a:pt x="2375915" y="1249680"/>
                </a:lnTo>
                <a:lnTo>
                  <a:pt x="2345436" y="1284731"/>
                </a:lnTo>
                <a:lnTo>
                  <a:pt x="2311908" y="1319784"/>
                </a:lnTo>
                <a:lnTo>
                  <a:pt x="2276856" y="1351787"/>
                </a:lnTo>
                <a:lnTo>
                  <a:pt x="2240280" y="1383792"/>
                </a:lnTo>
                <a:lnTo>
                  <a:pt x="2200656" y="1414272"/>
                </a:lnTo>
                <a:lnTo>
                  <a:pt x="2159508" y="1443228"/>
                </a:lnTo>
                <a:lnTo>
                  <a:pt x="2188464" y="1473707"/>
                </a:lnTo>
                <a:lnTo>
                  <a:pt x="2171700" y="1434084"/>
                </a:lnTo>
                <a:lnTo>
                  <a:pt x="2127503" y="1461516"/>
                </a:lnTo>
                <a:lnTo>
                  <a:pt x="2081783" y="1488948"/>
                </a:lnTo>
                <a:lnTo>
                  <a:pt x="2034540" y="1513331"/>
                </a:lnTo>
                <a:lnTo>
                  <a:pt x="1985771" y="1536192"/>
                </a:lnTo>
                <a:lnTo>
                  <a:pt x="1933956" y="1557528"/>
                </a:lnTo>
                <a:lnTo>
                  <a:pt x="1882140" y="1578863"/>
                </a:lnTo>
                <a:lnTo>
                  <a:pt x="1827276" y="1597151"/>
                </a:lnTo>
                <a:lnTo>
                  <a:pt x="1844040" y="1635251"/>
                </a:lnTo>
                <a:lnTo>
                  <a:pt x="1836420" y="1594104"/>
                </a:lnTo>
                <a:lnTo>
                  <a:pt x="1780032" y="1610868"/>
                </a:lnTo>
                <a:lnTo>
                  <a:pt x="1723644" y="1626107"/>
                </a:lnTo>
                <a:lnTo>
                  <a:pt x="1664208" y="1639824"/>
                </a:lnTo>
                <a:lnTo>
                  <a:pt x="1604771" y="1650492"/>
                </a:lnTo>
                <a:lnTo>
                  <a:pt x="1543812" y="1659636"/>
                </a:lnTo>
                <a:lnTo>
                  <a:pt x="1482852" y="1667256"/>
                </a:lnTo>
                <a:lnTo>
                  <a:pt x="1490471" y="1708404"/>
                </a:lnTo>
                <a:lnTo>
                  <a:pt x="1490471" y="1667256"/>
                </a:lnTo>
                <a:lnTo>
                  <a:pt x="1427988" y="1671828"/>
                </a:lnTo>
                <a:lnTo>
                  <a:pt x="1363979" y="1674875"/>
                </a:lnTo>
                <a:lnTo>
                  <a:pt x="1299971" y="1676400"/>
                </a:lnTo>
                <a:lnTo>
                  <a:pt x="1234440" y="1674875"/>
                </a:lnTo>
                <a:lnTo>
                  <a:pt x="1170432" y="1671828"/>
                </a:lnTo>
                <a:lnTo>
                  <a:pt x="1107947" y="1667256"/>
                </a:lnTo>
                <a:lnTo>
                  <a:pt x="1107947" y="1708404"/>
                </a:lnTo>
                <a:lnTo>
                  <a:pt x="1115568" y="1667256"/>
                </a:lnTo>
                <a:lnTo>
                  <a:pt x="1054608" y="1659636"/>
                </a:lnTo>
                <a:lnTo>
                  <a:pt x="993647" y="1650492"/>
                </a:lnTo>
                <a:lnTo>
                  <a:pt x="934212" y="1639824"/>
                </a:lnTo>
                <a:lnTo>
                  <a:pt x="874776" y="1626107"/>
                </a:lnTo>
                <a:lnTo>
                  <a:pt x="818388" y="1610868"/>
                </a:lnTo>
                <a:lnTo>
                  <a:pt x="762000" y="1594104"/>
                </a:lnTo>
                <a:lnTo>
                  <a:pt x="754379" y="1635251"/>
                </a:lnTo>
                <a:lnTo>
                  <a:pt x="771144" y="1597151"/>
                </a:lnTo>
                <a:lnTo>
                  <a:pt x="716279" y="1578863"/>
                </a:lnTo>
                <a:lnTo>
                  <a:pt x="664464" y="1557528"/>
                </a:lnTo>
                <a:lnTo>
                  <a:pt x="612647" y="1536192"/>
                </a:lnTo>
                <a:lnTo>
                  <a:pt x="563879" y="1513331"/>
                </a:lnTo>
                <a:lnTo>
                  <a:pt x="516635" y="1488948"/>
                </a:lnTo>
                <a:lnTo>
                  <a:pt x="470915" y="1461516"/>
                </a:lnTo>
                <a:lnTo>
                  <a:pt x="426720" y="1434084"/>
                </a:lnTo>
                <a:lnTo>
                  <a:pt x="409956" y="1473707"/>
                </a:lnTo>
                <a:lnTo>
                  <a:pt x="440435" y="1443228"/>
                </a:lnTo>
                <a:lnTo>
                  <a:pt x="397764" y="1414272"/>
                </a:lnTo>
                <a:lnTo>
                  <a:pt x="358140" y="1383792"/>
                </a:lnTo>
                <a:lnTo>
                  <a:pt x="321564" y="1351787"/>
                </a:lnTo>
                <a:lnTo>
                  <a:pt x="286511" y="1319784"/>
                </a:lnTo>
                <a:lnTo>
                  <a:pt x="252983" y="1284731"/>
                </a:lnTo>
                <a:lnTo>
                  <a:pt x="224027" y="1249680"/>
                </a:lnTo>
                <a:lnTo>
                  <a:pt x="195071" y="1214628"/>
                </a:lnTo>
                <a:lnTo>
                  <a:pt x="170688" y="1176528"/>
                </a:lnTo>
                <a:lnTo>
                  <a:pt x="140208" y="1207007"/>
                </a:lnTo>
                <a:lnTo>
                  <a:pt x="179832" y="1190243"/>
                </a:lnTo>
                <a:lnTo>
                  <a:pt x="156971" y="1152143"/>
                </a:lnTo>
                <a:lnTo>
                  <a:pt x="137159" y="1114043"/>
                </a:lnTo>
                <a:lnTo>
                  <a:pt x="120396" y="1074419"/>
                </a:lnTo>
                <a:lnTo>
                  <a:pt x="106679" y="1033272"/>
                </a:lnTo>
                <a:lnTo>
                  <a:pt x="67055" y="1048512"/>
                </a:lnTo>
                <a:lnTo>
                  <a:pt x="108203" y="1040892"/>
                </a:lnTo>
                <a:lnTo>
                  <a:pt x="97535" y="999743"/>
                </a:lnTo>
                <a:lnTo>
                  <a:pt x="89915" y="957072"/>
                </a:lnTo>
                <a:lnTo>
                  <a:pt x="85344" y="914400"/>
                </a:lnTo>
                <a:lnTo>
                  <a:pt x="44196" y="923543"/>
                </a:lnTo>
                <a:lnTo>
                  <a:pt x="85344" y="923543"/>
                </a:lnTo>
                <a:lnTo>
                  <a:pt x="83820" y="880872"/>
                </a:lnTo>
                <a:lnTo>
                  <a:pt x="85344" y="836675"/>
                </a:lnTo>
                <a:lnTo>
                  <a:pt x="44196" y="836675"/>
                </a:lnTo>
                <a:lnTo>
                  <a:pt x="85344" y="845819"/>
                </a:lnTo>
                <a:lnTo>
                  <a:pt x="89915" y="803148"/>
                </a:lnTo>
                <a:lnTo>
                  <a:pt x="97535" y="760475"/>
                </a:lnTo>
                <a:lnTo>
                  <a:pt x="108203" y="719328"/>
                </a:lnTo>
                <a:lnTo>
                  <a:pt x="67055" y="711707"/>
                </a:lnTo>
                <a:lnTo>
                  <a:pt x="106679" y="726948"/>
                </a:lnTo>
                <a:lnTo>
                  <a:pt x="120396" y="685800"/>
                </a:lnTo>
                <a:lnTo>
                  <a:pt x="137159" y="646176"/>
                </a:lnTo>
                <a:lnTo>
                  <a:pt x="156971" y="608076"/>
                </a:lnTo>
                <a:lnTo>
                  <a:pt x="179832" y="569976"/>
                </a:lnTo>
                <a:lnTo>
                  <a:pt x="204215" y="531876"/>
                </a:lnTo>
                <a:lnTo>
                  <a:pt x="166115" y="516636"/>
                </a:lnTo>
                <a:lnTo>
                  <a:pt x="195071" y="545592"/>
                </a:lnTo>
                <a:lnTo>
                  <a:pt x="224027" y="510539"/>
                </a:lnTo>
                <a:lnTo>
                  <a:pt x="252983" y="475488"/>
                </a:lnTo>
                <a:lnTo>
                  <a:pt x="286511" y="440436"/>
                </a:lnTo>
                <a:lnTo>
                  <a:pt x="321564" y="408432"/>
                </a:lnTo>
                <a:lnTo>
                  <a:pt x="358140" y="376428"/>
                </a:lnTo>
                <a:lnTo>
                  <a:pt x="397764" y="345948"/>
                </a:lnTo>
                <a:lnTo>
                  <a:pt x="440435" y="316992"/>
                </a:lnTo>
                <a:lnTo>
                  <a:pt x="409956" y="288036"/>
                </a:lnTo>
                <a:lnTo>
                  <a:pt x="426720" y="326136"/>
                </a:lnTo>
                <a:lnTo>
                  <a:pt x="470915" y="298704"/>
                </a:lnTo>
                <a:lnTo>
                  <a:pt x="516635" y="272795"/>
                </a:lnTo>
                <a:lnTo>
                  <a:pt x="563879" y="246888"/>
                </a:lnTo>
                <a:lnTo>
                  <a:pt x="612647" y="224028"/>
                </a:lnTo>
                <a:lnTo>
                  <a:pt x="664464" y="202692"/>
                </a:lnTo>
                <a:lnTo>
                  <a:pt x="716279" y="181355"/>
                </a:lnTo>
                <a:lnTo>
                  <a:pt x="771144" y="163067"/>
                </a:lnTo>
                <a:lnTo>
                  <a:pt x="754379" y="124967"/>
                </a:lnTo>
                <a:lnTo>
                  <a:pt x="762000" y="166116"/>
                </a:lnTo>
                <a:lnTo>
                  <a:pt x="818388" y="149351"/>
                </a:lnTo>
                <a:lnTo>
                  <a:pt x="874776" y="134111"/>
                </a:lnTo>
                <a:lnTo>
                  <a:pt x="934212" y="120395"/>
                </a:lnTo>
                <a:lnTo>
                  <a:pt x="993647" y="109727"/>
                </a:lnTo>
                <a:lnTo>
                  <a:pt x="1054608" y="100583"/>
                </a:lnTo>
                <a:lnTo>
                  <a:pt x="1115568" y="92964"/>
                </a:lnTo>
                <a:lnTo>
                  <a:pt x="1107947" y="51816"/>
                </a:lnTo>
                <a:lnTo>
                  <a:pt x="1107947" y="92964"/>
                </a:lnTo>
                <a:lnTo>
                  <a:pt x="1170432" y="88392"/>
                </a:lnTo>
                <a:lnTo>
                  <a:pt x="1234440" y="85344"/>
                </a:lnTo>
                <a:lnTo>
                  <a:pt x="1299971" y="838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459980" y="1706879"/>
            <a:ext cx="2179319" cy="1592579"/>
          </a:xfrm>
          <a:custGeom>
            <a:avLst/>
            <a:gdLst>
              <a:gd name="connsiteX0" fmla="*/ 1089659 w 2179319"/>
              <a:gd name="connsiteY0" fmla="*/ 0 h 1592579"/>
              <a:gd name="connsiteX1" fmla="*/ 0 w 2179319"/>
              <a:gd name="connsiteY1" fmla="*/ 795528 h 1592579"/>
              <a:gd name="connsiteX2" fmla="*/ 1089659 w 2179319"/>
              <a:gd name="connsiteY2" fmla="*/ 1592579 h 1592579"/>
              <a:gd name="connsiteX3" fmla="*/ 2179319 w 2179319"/>
              <a:gd name="connsiteY3" fmla="*/ 795528 h 1592579"/>
              <a:gd name="connsiteX4" fmla="*/ 1089659 w 2179319"/>
              <a:gd name="connsiteY4" fmla="*/ 0 h 1592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79319" h="1592579">
                <a:moveTo>
                  <a:pt x="1089659" y="0"/>
                </a:moveTo>
                <a:cubicBezTo>
                  <a:pt x="487679" y="0"/>
                  <a:pt x="0" y="356616"/>
                  <a:pt x="0" y="795528"/>
                </a:cubicBezTo>
                <a:cubicBezTo>
                  <a:pt x="0" y="1235964"/>
                  <a:pt x="487679" y="1592579"/>
                  <a:pt x="1089659" y="1592579"/>
                </a:cubicBezTo>
                <a:cubicBezTo>
                  <a:pt x="1691639" y="1592579"/>
                  <a:pt x="2179319" y="1235964"/>
                  <a:pt x="2179319" y="795528"/>
                </a:cubicBezTo>
                <a:cubicBezTo>
                  <a:pt x="2179319" y="356616"/>
                  <a:pt x="1691639" y="0"/>
                  <a:pt x="1089659" y="0"/>
                </a:cubicBezTo>
              </a:path>
            </a:pathLst>
          </a:custGeom>
          <a:solidFill>
            <a:srgbClr val="00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417307" y="1664207"/>
            <a:ext cx="2263140" cy="1676400"/>
          </a:xfrm>
          <a:custGeom>
            <a:avLst/>
            <a:gdLst>
              <a:gd name="connsiteX0" fmla="*/ 1132332 w 2263140"/>
              <a:gd name="connsiteY0" fmla="*/ 83820 h 1676400"/>
              <a:gd name="connsiteX1" fmla="*/ 1139952 w 2263140"/>
              <a:gd name="connsiteY1" fmla="*/ 82296 h 1676400"/>
              <a:gd name="connsiteX2" fmla="*/ 1147572 w 2263140"/>
              <a:gd name="connsiteY2" fmla="*/ 80772 h 1676400"/>
              <a:gd name="connsiteX3" fmla="*/ 1161288 w 2263140"/>
              <a:gd name="connsiteY3" fmla="*/ 71627 h 1676400"/>
              <a:gd name="connsiteX4" fmla="*/ 1170432 w 2263140"/>
              <a:gd name="connsiteY4" fmla="*/ 57912 h 1676400"/>
              <a:gd name="connsiteX5" fmla="*/ 1171956 w 2263140"/>
              <a:gd name="connsiteY5" fmla="*/ 50292 h 1676400"/>
              <a:gd name="connsiteX6" fmla="*/ 1173480 w 2263140"/>
              <a:gd name="connsiteY6" fmla="*/ 42672 h 1676400"/>
              <a:gd name="connsiteX7" fmla="*/ 1171956 w 2263140"/>
              <a:gd name="connsiteY7" fmla="*/ 33527 h 1676400"/>
              <a:gd name="connsiteX8" fmla="*/ 1170432 w 2263140"/>
              <a:gd name="connsiteY8" fmla="*/ 25908 h 1676400"/>
              <a:gd name="connsiteX9" fmla="*/ 1161288 w 2263140"/>
              <a:gd name="connsiteY9" fmla="*/ 12192 h 1676400"/>
              <a:gd name="connsiteX10" fmla="*/ 1147572 w 2263140"/>
              <a:gd name="connsiteY10" fmla="*/ 3048 h 1676400"/>
              <a:gd name="connsiteX11" fmla="*/ 1139952 w 2263140"/>
              <a:gd name="connsiteY11" fmla="*/ 1524 h 1676400"/>
              <a:gd name="connsiteX12" fmla="*/ 1132332 w 2263140"/>
              <a:gd name="connsiteY12" fmla="*/ 0 h 1676400"/>
              <a:gd name="connsiteX13" fmla="*/ 1075944 w 2263140"/>
              <a:gd name="connsiteY13" fmla="*/ 1524 h 1676400"/>
              <a:gd name="connsiteX14" fmla="*/ 1019556 w 2263140"/>
              <a:gd name="connsiteY14" fmla="*/ 4572 h 1676400"/>
              <a:gd name="connsiteX15" fmla="*/ 966216 w 2263140"/>
              <a:gd name="connsiteY15" fmla="*/ 9144 h 1676400"/>
              <a:gd name="connsiteX16" fmla="*/ 957072 w 2263140"/>
              <a:gd name="connsiteY16" fmla="*/ 10668 h 1676400"/>
              <a:gd name="connsiteX17" fmla="*/ 903732 w 2263140"/>
              <a:gd name="connsiteY17" fmla="*/ 16764 h 1676400"/>
              <a:gd name="connsiteX18" fmla="*/ 850392 w 2263140"/>
              <a:gd name="connsiteY18" fmla="*/ 25908 h 1676400"/>
              <a:gd name="connsiteX19" fmla="*/ 798576 w 2263140"/>
              <a:gd name="connsiteY19" fmla="*/ 36576 h 1676400"/>
              <a:gd name="connsiteX20" fmla="*/ 748284 w 2263140"/>
              <a:gd name="connsiteY20" fmla="*/ 48768 h 1676400"/>
              <a:gd name="connsiteX21" fmla="*/ 699516 w 2263140"/>
              <a:gd name="connsiteY21" fmla="*/ 64008 h 1676400"/>
              <a:gd name="connsiteX22" fmla="*/ 690372 w 2263140"/>
              <a:gd name="connsiteY22" fmla="*/ 65532 h 1676400"/>
              <a:gd name="connsiteX23" fmla="*/ 641604 w 2263140"/>
              <a:gd name="connsiteY23" fmla="*/ 82296 h 1676400"/>
              <a:gd name="connsiteX24" fmla="*/ 595884 w 2263140"/>
              <a:gd name="connsiteY24" fmla="*/ 99060 h 1676400"/>
              <a:gd name="connsiteX25" fmla="*/ 550164 w 2263140"/>
              <a:gd name="connsiteY25" fmla="*/ 118872 h 1676400"/>
              <a:gd name="connsiteX26" fmla="*/ 505968 w 2263140"/>
              <a:gd name="connsiteY26" fmla="*/ 138684 h 1676400"/>
              <a:gd name="connsiteX27" fmla="*/ 463296 w 2263140"/>
              <a:gd name="connsiteY27" fmla="*/ 161544 h 1676400"/>
              <a:gd name="connsiteX28" fmla="*/ 422148 w 2263140"/>
              <a:gd name="connsiteY28" fmla="*/ 184404 h 1676400"/>
              <a:gd name="connsiteX29" fmla="*/ 382523 w 2263140"/>
              <a:gd name="connsiteY29" fmla="*/ 210312 h 1676400"/>
              <a:gd name="connsiteX30" fmla="*/ 368808 w 2263140"/>
              <a:gd name="connsiteY30" fmla="*/ 219456 h 1676400"/>
              <a:gd name="connsiteX31" fmla="*/ 330708 w 2263140"/>
              <a:gd name="connsiteY31" fmla="*/ 245364 h 1676400"/>
              <a:gd name="connsiteX32" fmla="*/ 295656 w 2263140"/>
              <a:gd name="connsiteY32" fmla="*/ 272796 h 1676400"/>
              <a:gd name="connsiteX33" fmla="*/ 260604 w 2263140"/>
              <a:gd name="connsiteY33" fmla="*/ 301752 h 1676400"/>
              <a:gd name="connsiteX34" fmla="*/ 228600 w 2263140"/>
              <a:gd name="connsiteY34" fmla="*/ 332232 h 1676400"/>
              <a:gd name="connsiteX35" fmla="*/ 198120 w 2263140"/>
              <a:gd name="connsiteY35" fmla="*/ 362712 h 1676400"/>
              <a:gd name="connsiteX36" fmla="*/ 170688 w 2263140"/>
              <a:gd name="connsiteY36" fmla="*/ 394716 h 1676400"/>
              <a:gd name="connsiteX37" fmla="*/ 143256 w 2263140"/>
              <a:gd name="connsiteY37" fmla="*/ 428244 h 1676400"/>
              <a:gd name="connsiteX38" fmla="*/ 120396 w 2263140"/>
              <a:gd name="connsiteY38" fmla="*/ 463296 h 1676400"/>
              <a:gd name="connsiteX39" fmla="*/ 111252 w 2263140"/>
              <a:gd name="connsiteY39" fmla="*/ 477012 h 1676400"/>
              <a:gd name="connsiteX40" fmla="*/ 88392 w 2263140"/>
              <a:gd name="connsiteY40" fmla="*/ 512064 h 1676400"/>
              <a:gd name="connsiteX41" fmla="*/ 68580 w 2263140"/>
              <a:gd name="connsiteY41" fmla="*/ 548640 h 1676400"/>
              <a:gd name="connsiteX42" fmla="*/ 51816 w 2263140"/>
              <a:gd name="connsiteY42" fmla="*/ 585216 h 1676400"/>
              <a:gd name="connsiteX43" fmla="*/ 38100 w 2263140"/>
              <a:gd name="connsiteY43" fmla="*/ 623316 h 1676400"/>
              <a:gd name="connsiteX44" fmla="*/ 25908 w 2263140"/>
              <a:gd name="connsiteY44" fmla="*/ 661416 h 1676400"/>
              <a:gd name="connsiteX45" fmla="*/ 22860 w 2263140"/>
              <a:gd name="connsiteY45" fmla="*/ 669036 h 1676400"/>
              <a:gd name="connsiteX46" fmla="*/ 13716 w 2263140"/>
              <a:gd name="connsiteY46" fmla="*/ 708660 h 1676400"/>
              <a:gd name="connsiteX47" fmla="*/ 6096 w 2263140"/>
              <a:gd name="connsiteY47" fmla="*/ 748284 h 1676400"/>
              <a:gd name="connsiteX48" fmla="*/ 1523 w 2263140"/>
              <a:gd name="connsiteY48" fmla="*/ 787908 h 1676400"/>
              <a:gd name="connsiteX49" fmla="*/ 1523 w 2263140"/>
              <a:gd name="connsiteY49" fmla="*/ 797052 h 1676400"/>
              <a:gd name="connsiteX50" fmla="*/ 0 w 2263140"/>
              <a:gd name="connsiteY50" fmla="*/ 838200 h 1676400"/>
              <a:gd name="connsiteX51" fmla="*/ 1523 w 2263140"/>
              <a:gd name="connsiteY51" fmla="*/ 877824 h 1676400"/>
              <a:gd name="connsiteX52" fmla="*/ 1523 w 2263140"/>
              <a:gd name="connsiteY52" fmla="*/ 886968 h 1676400"/>
              <a:gd name="connsiteX53" fmla="*/ 6096 w 2263140"/>
              <a:gd name="connsiteY53" fmla="*/ 928116 h 1676400"/>
              <a:gd name="connsiteX54" fmla="*/ 13716 w 2263140"/>
              <a:gd name="connsiteY54" fmla="*/ 967740 h 1676400"/>
              <a:gd name="connsiteX55" fmla="*/ 22860 w 2263140"/>
              <a:gd name="connsiteY55" fmla="*/ 1005840 h 1676400"/>
              <a:gd name="connsiteX56" fmla="*/ 25908 w 2263140"/>
              <a:gd name="connsiteY56" fmla="*/ 1013460 h 1676400"/>
              <a:gd name="connsiteX57" fmla="*/ 38100 w 2263140"/>
              <a:gd name="connsiteY57" fmla="*/ 1053084 h 1676400"/>
              <a:gd name="connsiteX58" fmla="*/ 51816 w 2263140"/>
              <a:gd name="connsiteY58" fmla="*/ 1091184 h 1676400"/>
              <a:gd name="connsiteX59" fmla="*/ 68580 w 2263140"/>
              <a:gd name="connsiteY59" fmla="*/ 1127760 h 1676400"/>
              <a:gd name="connsiteX60" fmla="*/ 88392 w 2263140"/>
              <a:gd name="connsiteY60" fmla="*/ 1164336 h 1676400"/>
              <a:gd name="connsiteX61" fmla="*/ 111252 w 2263140"/>
              <a:gd name="connsiteY61" fmla="*/ 1199388 h 1676400"/>
              <a:gd name="connsiteX62" fmla="*/ 120396 w 2263140"/>
              <a:gd name="connsiteY62" fmla="*/ 1213104 h 1676400"/>
              <a:gd name="connsiteX63" fmla="*/ 143256 w 2263140"/>
              <a:gd name="connsiteY63" fmla="*/ 1246632 h 1676400"/>
              <a:gd name="connsiteX64" fmla="*/ 170688 w 2263140"/>
              <a:gd name="connsiteY64" fmla="*/ 1280160 h 1676400"/>
              <a:gd name="connsiteX65" fmla="*/ 198120 w 2263140"/>
              <a:gd name="connsiteY65" fmla="*/ 1313688 h 1676400"/>
              <a:gd name="connsiteX66" fmla="*/ 228600 w 2263140"/>
              <a:gd name="connsiteY66" fmla="*/ 1344168 h 1676400"/>
              <a:gd name="connsiteX67" fmla="*/ 260604 w 2263140"/>
              <a:gd name="connsiteY67" fmla="*/ 1374648 h 1676400"/>
              <a:gd name="connsiteX68" fmla="*/ 295656 w 2263140"/>
              <a:gd name="connsiteY68" fmla="*/ 1403604 h 1676400"/>
              <a:gd name="connsiteX69" fmla="*/ 330708 w 2263140"/>
              <a:gd name="connsiteY69" fmla="*/ 1431036 h 1676400"/>
              <a:gd name="connsiteX70" fmla="*/ 368808 w 2263140"/>
              <a:gd name="connsiteY70" fmla="*/ 1456944 h 1676400"/>
              <a:gd name="connsiteX71" fmla="*/ 382523 w 2263140"/>
              <a:gd name="connsiteY71" fmla="*/ 1466088 h 1676400"/>
              <a:gd name="connsiteX72" fmla="*/ 422148 w 2263140"/>
              <a:gd name="connsiteY72" fmla="*/ 1491996 h 1676400"/>
              <a:gd name="connsiteX73" fmla="*/ 463296 w 2263140"/>
              <a:gd name="connsiteY73" fmla="*/ 1514856 h 1676400"/>
              <a:gd name="connsiteX74" fmla="*/ 505968 w 2263140"/>
              <a:gd name="connsiteY74" fmla="*/ 1537716 h 1676400"/>
              <a:gd name="connsiteX75" fmla="*/ 550164 w 2263140"/>
              <a:gd name="connsiteY75" fmla="*/ 1557528 h 1676400"/>
              <a:gd name="connsiteX76" fmla="*/ 595884 w 2263140"/>
              <a:gd name="connsiteY76" fmla="*/ 1577340 h 1676400"/>
              <a:gd name="connsiteX77" fmla="*/ 641604 w 2263140"/>
              <a:gd name="connsiteY77" fmla="*/ 1594104 h 1676400"/>
              <a:gd name="connsiteX78" fmla="*/ 690372 w 2263140"/>
              <a:gd name="connsiteY78" fmla="*/ 1610868 h 1676400"/>
              <a:gd name="connsiteX79" fmla="*/ 699516 w 2263140"/>
              <a:gd name="connsiteY79" fmla="*/ 1612392 h 1676400"/>
              <a:gd name="connsiteX80" fmla="*/ 748284 w 2263140"/>
              <a:gd name="connsiteY80" fmla="*/ 1627632 h 1676400"/>
              <a:gd name="connsiteX81" fmla="*/ 798576 w 2263140"/>
              <a:gd name="connsiteY81" fmla="*/ 1639824 h 1676400"/>
              <a:gd name="connsiteX82" fmla="*/ 850392 w 2263140"/>
              <a:gd name="connsiteY82" fmla="*/ 1650492 h 1676400"/>
              <a:gd name="connsiteX83" fmla="*/ 903732 w 2263140"/>
              <a:gd name="connsiteY83" fmla="*/ 1659636 h 1676400"/>
              <a:gd name="connsiteX84" fmla="*/ 957072 w 2263140"/>
              <a:gd name="connsiteY84" fmla="*/ 1667256 h 1676400"/>
              <a:gd name="connsiteX85" fmla="*/ 966216 w 2263140"/>
              <a:gd name="connsiteY85" fmla="*/ 1667256 h 1676400"/>
              <a:gd name="connsiteX86" fmla="*/ 1019556 w 2263140"/>
              <a:gd name="connsiteY86" fmla="*/ 1671828 h 1676400"/>
              <a:gd name="connsiteX87" fmla="*/ 1075944 w 2263140"/>
              <a:gd name="connsiteY87" fmla="*/ 1674876 h 1676400"/>
              <a:gd name="connsiteX88" fmla="*/ 1132332 w 2263140"/>
              <a:gd name="connsiteY88" fmla="*/ 1676400 h 1676400"/>
              <a:gd name="connsiteX89" fmla="*/ 1187196 w 2263140"/>
              <a:gd name="connsiteY89" fmla="*/ 1674876 h 1676400"/>
              <a:gd name="connsiteX90" fmla="*/ 1243584 w 2263140"/>
              <a:gd name="connsiteY90" fmla="*/ 1671828 h 1676400"/>
              <a:gd name="connsiteX91" fmla="*/ 1296924 w 2263140"/>
              <a:gd name="connsiteY91" fmla="*/ 1667256 h 1676400"/>
              <a:gd name="connsiteX92" fmla="*/ 1306068 w 2263140"/>
              <a:gd name="connsiteY92" fmla="*/ 1667256 h 1676400"/>
              <a:gd name="connsiteX93" fmla="*/ 1359408 w 2263140"/>
              <a:gd name="connsiteY93" fmla="*/ 1659636 h 1676400"/>
              <a:gd name="connsiteX94" fmla="*/ 1412748 w 2263140"/>
              <a:gd name="connsiteY94" fmla="*/ 1650492 h 1676400"/>
              <a:gd name="connsiteX95" fmla="*/ 1464564 w 2263140"/>
              <a:gd name="connsiteY95" fmla="*/ 1639824 h 1676400"/>
              <a:gd name="connsiteX96" fmla="*/ 1514856 w 2263140"/>
              <a:gd name="connsiteY96" fmla="*/ 1627632 h 1676400"/>
              <a:gd name="connsiteX97" fmla="*/ 1563624 w 2263140"/>
              <a:gd name="connsiteY97" fmla="*/ 1612392 h 1676400"/>
              <a:gd name="connsiteX98" fmla="*/ 1572768 w 2263140"/>
              <a:gd name="connsiteY98" fmla="*/ 1610868 h 1676400"/>
              <a:gd name="connsiteX99" fmla="*/ 1621535 w 2263140"/>
              <a:gd name="connsiteY99" fmla="*/ 1594104 h 1676400"/>
              <a:gd name="connsiteX100" fmla="*/ 1667256 w 2263140"/>
              <a:gd name="connsiteY100" fmla="*/ 1577340 h 1676400"/>
              <a:gd name="connsiteX101" fmla="*/ 1712976 w 2263140"/>
              <a:gd name="connsiteY101" fmla="*/ 1557528 h 1676400"/>
              <a:gd name="connsiteX102" fmla="*/ 1757172 w 2263140"/>
              <a:gd name="connsiteY102" fmla="*/ 1537716 h 1676400"/>
              <a:gd name="connsiteX103" fmla="*/ 1799844 w 2263140"/>
              <a:gd name="connsiteY103" fmla="*/ 1514856 h 1676400"/>
              <a:gd name="connsiteX104" fmla="*/ 1840992 w 2263140"/>
              <a:gd name="connsiteY104" fmla="*/ 1491996 h 1676400"/>
              <a:gd name="connsiteX105" fmla="*/ 1880616 w 2263140"/>
              <a:gd name="connsiteY105" fmla="*/ 1466088 h 1676400"/>
              <a:gd name="connsiteX106" fmla="*/ 1894332 w 2263140"/>
              <a:gd name="connsiteY106" fmla="*/ 1456944 h 1676400"/>
              <a:gd name="connsiteX107" fmla="*/ 1932432 w 2263140"/>
              <a:gd name="connsiteY107" fmla="*/ 1431036 h 1676400"/>
              <a:gd name="connsiteX108" fmla="*/ 1967484 w 2263140"/>
              <a:gd name="connsiteY108" fmla="*/ 1403604 h 1676400"/>
              <a:gd name="connsiteX109" fmla="*/ 2002535 w 2263140"/>
              <a:gd name="connsiteY109" fmla="*/ 1374648 h 1676400"/>
              <a:gd name="connsiteX110" fmla="*/ 2034540 w 2263140"/>
              <a:gd name="connsiteY110" fmla="*/ 1344168 h 1676400"/>
              <a:gd name="connsiteX111" fmla="*/ 2065020 w 2263140"/>
              <a:gd name="connsiteY111" fmla="*/ 1313688 h 1676400"/>
              <a:gd name="connsiteX112" fmla="*/ 2093976 w 2263140"/>
              <a:gd name="connsiteY112" fmla="*/ 1280160 h 1676400"/>
              <a:gd name="connsiteX113" fmla="*/ 2119884 w 2263140"/>
              <a:gd name="connsiteY113" fmla="*/ 1246632 h 1676400"/>
              <a:gd name="connsiteX114" fmla="*/ 2144268 w 2263140"/>
              <a:gd name="connsiteY114" fmla="*/ 1213104 h 1676400"/>
              <a:gd name="connsiteX115" fmla="*/ 2153412 w 2263140"/>
              <a:gd name="connsiteY115" fmla="*/ 1199388 h 1676400"/>
              <a:gd name="connsiteX116" fmla="*/ 2174748 w 2263140"/>
              <a:gd name="connsiteY116" fmla="*/ 1164336 h 1676400"/>
              <a:gd name="connsiteX117" fmla="*/ 2194560 w 2263140"/>
              <a:gd name="connsiteY117" fmla="*/ 1127760 h 1676400"/>
              <a:gd name="connsiteX118" fmla="*/ 2211324 w 2263140"/>
              <a:gd name="connsiteY118" fmla="*/ 1091184 h 1676400"/>
              <a:gd name="connsiteX119" fmla="*/ 2226564 w 2263140"/>
              <a:gd name="connsiteY119" fmla="*/ 1053084 h 1676400"/>
              <a:gd name="connsiteX120" fmla="*/ 2238756 w 2263140"/>
              <a:gd name="connsiteY120" fmla="*/ 1013460 h 1676400"/>
              <a:gd name="connsiteX121" fmla="*/ 2240280 w 2263140"/>
              <a:gd name="connsiteY121" fmla="*/ 1005840 h 1676400"/>
              <a:gd name="connsiteX122" fmla="*/ 2249424 w 2263140"/>
              <a:gd name="connsiteY122" fmla="*/ 967740 h 1676400"/>
              <a:gd name="connsiteX123" fmla="*/ 2257044 w 2263140"/>
              <a:gd name="connsiteY123" fmla="*/ 928116 h 1676400"/>
              <a:gd name="connsiteX124" fmla="*/ 2261616 w 2263140"/>
              <a:gd name="connsiteY124" fmla="*/ 886968 h 1676400"/>
              <a:gd name="connsiteX125" fmla="*/ 2261616 w 2263140"/>
              <a:gd name="connsiteY125" fmla="*/ 877824 h 1676400"/>
              <a:gd name="connsiteX126" fmla="*/ 2263140 w 2263140"/>
              <a:gd name="connsiteY126" fmla="*/ 838200 h 1676400"/>
              <a:gd name="connsiteX127" fmla="*/ 2261616 w 2263140"/>
              <a:gd name="connsiteY127" fmla="*/ 797052 h 1676400"/>
              <a:gd name="connsiteX128" fmla="*/ 2261616 w 2263140"/>
              <a:gd name="connsiteY128" fmla="*/ 787908 h 1676400"/>
              <a:gd name="connsiteX129" fmla="*/ 2257044 w 2263140"/>
              <a:gd name="connsiteY129" fmla="*/ 748284 h 1676400"/>
              <a:gd name="connsiteX130" fmla="*/ 2249424 w 2263140"/>
              <a:gd name="connsiteY130" fmla="*/ 708660 h 1676400"/>
              <a:gd name="connsiteX131" fmla="*/ 2240280 w 2263140"/>
              <a:gd name="connsiteY131" fmla="*/ 669036 h 1676400"/>
              <a:gd name="connsiteX132" fmla="*/ 2238756 w 2263140"/>
              <a:gd name="connsiteY132" fmla="*/ 661416 h 1676400"/>
              <a:gd name="connsiteX133" fmla="*/ 2226564 w 2263140"/>
              <a:gd name="connsiteY133" fmla="*/ 623316 h 1676400"/>
              <a:gd name="connsiteX134" fmla="*/ 2211324 w 2263140"/>
              <a:gd name="connsiteY134" fmla="*/ 585216 h 1676400"/>
              <a:gd name="connsiteX135" fmla="*/ 2194560 w 2263140"/>
              <a:gd name="connsiteY135" fmla="*/ 548640 h 1676400"/>
              <a:gd name="connsiteX136" fmla="*/ 2174748 w 2263140"/>
              <a:gd name="connsiteY136" fmla="*/ 512064 h 1676400"/>
              <a:gd name="connsiteX137" fmla="*/ 2153412 w 2263140"/>
              <a:gd name="connsiteY137" fmla="*/ 477012 h 1676400"/>
              <a:gd name="connsiteX138" fmla="*/ 2144268 w 2263140"/>
              <a:gd name="connsiteY138" fmla="*/ 463296 h 1676400"/>
              <a:gd name="connsiteX139" fmla="*/ 2119884 w 2263140"/>
              <a:gd name="connsiteY139" fmla="*/ 428244 h 1676400"/>
              <a:gd name="connsiteX140" fmla="*/ 2093976 w 2263140"/>
              <a:gd name="connsiteY140" fmla="*/ 394716 h 1676400"/>
              <a:gd name="connsiteX141" fmla="*/ 2065020 w 2263140"/>
              <a:gd name="connsiteY141" fmla="*/ 362712 h 1676400"/>
              <a:gd name="connsiteX142" fmla="*/ 2034540 w 2263140"/>
              <a:gd name="connsiteY142" fmla="*/ 332232 h 1676400"/>
              <a:gd name="connsiteX143" fmla="*/ 2002535 w 2263140"/>
              <a:gd name="connsiteY143" fmla="*/ 301752 h 1676400"/>
              <a:gd name="connsiteX144" fmla="*/ 1967484 w 2263140"/>
              <a:gd name="connsiteY144" fmla="*/ 272796 h 1676400"/>
              <a:gd name="connsiteX145" fmla="*/ 1932432 w 2263140"/>
              <a:gd name="connsiteY145" fmla="*/ 245364 h 1676400"/>
              <a:gd name="connsiteX146" fmla="*/ 1894332 w 2263140"/>
              <a:gd name="connsiteY146" fmla="*/ 219456 h 1676400"/>
              <a:gd name="connsiteX147" fmla="*/ 1880616 w 2263140"/>
              <a:gd name="connsiteY147" fmla="*/ 210312 h 1676400"/>
              <a:gd name="connsiteX148" fmla="*/ 1840992 w 2263140"/>
              <a:gd name="connsiteY148" fmla="*/ 184404 h 1676400"/>
              <a:gd name="connsiteX149" fmla="*/ 1799844 w 2263140"/>
              <a:gd name="connsiteY149" fmla="*/ 161544 h 1676400"/>
              <a:gd name="connsiteX150" fmla="*/ 1757172 w 2263140"/>
              <a:gd name="connsiteY150" fmla="*/ 138684 h 1676400"/>
              <a:gd name="connsiteX151" fmla="*/ 1712976 w 2263140"/>
              <a:gd name="connsiteY151" fmla="*/ 118872 h 1676400"/>
              <a:gd name="connsiteX152" fmla="*/ 1667256 w 2263140"/>
              <a:gd name="connsiteY152" fmla="*/ 99060 h 1676400"/>
              <a:gd name="connsiteX153" fmla="*/ 1621535 w 2263140"/>
              <a:gd name="connsiteY153" fmla="*/ 82296 h 1676400"/>
              <a:gd name="connsiteX154" fmla="*/ 1572768 w 2263140"/>
              <a:gd name="connsiteY154" fmla="*/ 65532 h 1676400"/>
              <a:gd name="connsiteX155" fmla="*/ 1563624 w 2263140"/>
              <a:gd name="connsiteY155" fmla="*/ 64008 h 1676400"/>
              <a:gd name="connsiteX156" fmla="*/ 1514856 w 2263140"/>
              <a:gd name="connsiteY156" fmla="*/ 48768 h 1676400"/>
              <a:gd name="connsiteX157" fmla="*/ 1464564 w 2263140"/>
              <a:gd name="connsiteY157" fmla="*/ 36576 h 1676400"/>
              <a:gd name="connsiteX158" fmla="*/ 1412748 w 2263140"/>
              <a:gd name="connsiteY158" fmla="*/ 25908 h 1676400"/>
              <a:gd name="connsiteX159" fmla="*/ 1359408 w 2263140"/>
              <a:gd name="connsiteY159" fmla="*/ 16764 h 1676400"/>
              <a:gd name="connsiteX160" fmla="*/ 1306068 w 2263140"/>
              <a:gd name="connsiteY160" fmla="*/ 10668 h 1676400"/>
              <a:gd name="connsiteX161" fmla="*/ 1296924 w 2263140"/>
              <a:gd name="connsiteY161" fmla="*/ 9144 h 1676400"/>
              <a:gd name="connsiteX162" fmla="*/ 1243584 w 2263140"/>
              <a:gd name="connsiteY162" fmla="*/ 4572 h 1676400"/>
              <a:gd name="connsiteX163" fmla="*/ 1187196 w 2263140"/>
              <a:gd name="connsiteY163" fmla="*/ 1524 h 1676400"/>
              <a:gd name="connsiteX164" fmla="*/ 1132332 w 2263140"/>
              <a:gd name="connsiteY164" fmla="*/ 0 h 1676400"/>
              <a:gd name="connsiteX165" fmla="*/ 1123188 w 2263140"/>
              <a:gd name="connsiteY165" fmla="*/ 1524 h 1676400"/>
              <a:gd name="connsiteX166" fmla="*/ 1115568 w 2263140"/>
              <a:gd name="connsiteY166" fmla="*/ 3048 h 1676400"/>
              <a:gd name="connsiteX167" fmla="*/ 1101852 w 2263140"/>
              <a:gd name="connsiteY167" fmla="*/ 12192 h 1676400"/>
              <a:gd name="connsiteX168" fmla="*/ 1092708 w 2263140"/>
              <a:gd name="connsiteY168" fmla="*/ 25908 h 1676400"/>
              <a:gd name="connsiteX169" fmla="*/ 1091184 w 2263140"/>
              <a:gd name="connsiteY169" fmla="*/ 33527 h 1676400"/>
              <a:gd name="connsiteX170" fmla="*/ 1089660 w 2263140"/>
              <a:gd name="connsiteY170" fmla="*/ 42672 h 1676400"/>
              <a:gd name="connsiteX171" fmla="*/ 1091184 w 2263140"/>
              <a:gd name="connsiteY171" fmla="*/ 50292 h 1676400"/>
              <a:gd name="connsiteX172" fmla="*/ 1092708 w 2263140"/>
              <a:gd name="connsiteY172" fmla="*/ 57912 h 1676400"/>
              <a:gd name="connsiteX173" fmla="*/ 1101852 w 2263140"/>
              <a:gd name="connsiteY173" fmla="*/ 71627 h 1676400"/>
              <a:gd name="connsiteX174" fmla="*/ 1115568 w 2263140"/>
              <a:gd name="connsiteY174" fmla="*/ 80772 h 1676400"/>
              <a:gd name="connsiteX175" fmla="*/ 1123188 w 2263140"/>
              <a:gd name="connsiteY175" fmla="*/ 82296 h 1676400"/>
              <a:gd name="connsiteX176" fmla="*/ 1132332 w 2263140"/>
              <a:gd name="connsiteY176" fmla="*/ 83820 h 1676400"/>
              <a:gd name="connsiteX177" fmla="*/ 1187196 w 2263140"/>
              <a:gd name="connsiteY177" fmla="*/ 85344 h 1676400"/>
              <a:gd name="connsiteX178" fmla="*/ 1243584 w 2263140"/>
              <a:gd name="connsiteY178" fmla="*/ 88392 h 1676400"/>
              <a:gd name="connsiteX179" fmla="*/ 1296924 w 2263140"/>
              <a:gd name="connsiteY179" fmla="*/ 92964 h 1676400"/>
              <a:gd name="connsiteX180" fmla="*/ 1296924 w 2263140"/>
              <a:gd name="connsiteY180" fmla="*/ 51816 h 1676400"/>
              <a:gd name="connsiteX181" fmla="*/ 1289304 w 2263140"/>
              <a:gd name="connsiteY181" fmla="*/ 92964 h 1676400"/>
              <a:gd name="connsiteX182" fmla="*/ 1342644 w 2263140"/>
              <a:gd name="connsiteY182" fmla="*/ 99060 h 1676400"/>
              <a:gd name="connsiteX183" fmla="*/ 1395984 w 2263140"/>
              <a:gd name="connsiteY183" fmla="*/ 108204 h 1676400"/>
              <a:gd name="connsiteX184" fmla="*/ 1447800 w 2263140"/>
              <a:gd name="connsiteY184" fmla="*/ 118872 h 1676400"/>
              <a:gd name="connsiteX185" fmla="*/ 1498092 w 2263140"/>
              <a:gd name="connsiteY185" fmla="*/ 131064 h 1676400"/>
              <a:gd name="connsiteX186" fmla="*/ 1546860 w 2263140"/>
              <a:gd name="connsiteY186" fmla="*/ 146304 h 1676400"/>
              <a:gd name="connsiteX187" fmla="*/ 1556004 w 2263140"/>
              <a:gd name="connsiteY187" fmla="*/ 105156 h 1676400"/>
              <a:gd name="connsiteX188" fmla="*/ 1539240 w 2263140"/>
              <a:gd name="connsiteY188" fmla="*/ 143256 h 1676400"/>
              <a:gd name="connsiteX189" fmla="*/ 1588008 w 2263140"/>
              <a:gd name="connsiteY189" fmla="*/ 160020 h 1676400"/>
              <a:gd name="connsiteX190" fmla="*/ 1633728 w 2263140"/>
              <a:gd name="connsiteY190" fmla="*/ 176784 h 1676400"/>
              <a:gd name="connsiteX191" fmla="*/ 1679448 w 2263140"/>
              <a:gd name="connsiteY191" fmla="*/ 196596 h 1676400"/>
              <a:gd name="connsiteX192" fmla="*/ 1723644 w 2263140"/>
              <a:gd name="connsiteY192" fmla="*/ 216408 h 1676400"/>
              <a:gd name="connsiteX193" fmla="*/ 1766316 w 2263140"/>
              <a:gd name="connsiteY193" fmla="*/ 239268 h 1676400"/>
              <a:gd name="connsiteX194" fmla="*/ 1807464 w 2263140"/>
              <a:gd name="connsiteY194" fmla="*/ 262128 h 1676400"/>
              <a:gd name="connsiteX195" fmla="*/ 1847088 w 2263140"/>
              <a:gd name="connsiteY195" fmla="*/ 288036 h 1676400"/>
              <a:gd name="connsiteX196" fmla="*/ 1863852 w 2263140"/>
              <a:gd name="connsiteY196" fmla="*/ 248412 h 1676400"/>
              <a:gd name="connsiteX197" fmla="*/ 1834896 w 2263140"/>
              <a:gd name="connsiteY197" fmla="*/ 278892 h 1676400"/>
              <a:gd name="connsiteX198" fmla="*/ 1872996 w 2263140"/>
              <a:gd name="connsiteY198" fmla="*/ 304800 h 1676400"/>
              <a:gd name="connsiteX199" fmla="*/ 1908048 w 2263140"/>
              <a:gd name="connsiteY199" fmla="*/ 332232 h 1676400"/>
              <a:gd name="connsiteX200" fmla="*/ 1943100 w 2263140"/>
              <a:gd name="connsiteY200" fmla="*/ 361188 h 1676400"/>
              <a:gd name="connsiteX201" fmla="*/ 1975104 w 2263140"/>
              <a:gd name="connsiteY201" fmla="*/ 391668 h 1676400"/>
              <a:gd name="connsiteX202" fmla="*/ 2005584 w 2263140"/>
              <a:gd name="connsiteY202" fmla="*/ 422148 h 1676400"/>
              <a:gd name="connsiteX203" fmla="*/ 2034540 w 2263140"/>
              <a:gd name="connsiteY203" fmla="*/ 454152 h 1676400"/>
              <a:gd name="connsiteX204" fmla="*/ 2060448 w 2263140"/>
              <a:gd name="connsiteY204" fmla="*/ 487680 h 1676400"/>
              <a:gd name="connsiteX205" fmla="*/ 2084832 w 2263140"/>
              <a:gd name="connsiteY205" fmla="*/ 522732 h 1676400"/>
              <a:gd name="connsiteX206" fmla="*/ 2113788 w 2263140"/>
              <a:gd name="connsiteY206" fmla="*/ 492252 h 1676400"/>
              <a:gd name="connsiteX207" fmla="*/ 2075688 w 2263140"/>
              <a:gd name="connsiteY207" fmla="*/ 509016 h 1676400"/>
              <a:gd name="connsiteX208" fmla="*/ 2097024 w 2263140"/>
              <a:gd name="connsiteY208" fmla="*/ 544068 h 1676400"/>
              <a:gd name="connsiteX209" fmla="*/ 2116836 w 2263140"/>
              <a:gd name="connsiteY209" fmla="*/ 580644 h 1676400"/>
              <a:gd name="connsiteX210" fmla="*/ 2133600 w 2263140"/>
              <a:gd name="connsiteY210" fmla="*/ 617220 h 1676400"/>
              <a:gd name="connsiteX211" fmla="*/ 2148840 w 2263140"/>
              <a:gd name="connsiteY211" fmla="*/ 655320 h 1676400"/>
              <a:gd name="connsiteX212" fmla="*/ 2161032 w 2263140"/>
              <a:gd name="connsiteY212" fmla="*/ 693420 h 1676400"/>
              <a:gd name="connsiteX213" fmla="*/ 2199132 w 2263140"/>
              <a:gd name="connsiteY213" fmla="*/ 676656 h 1676400"/>
              <a:gd name="connsiteX214" fmla="*/ 2157984 w 2263140"/>
              <a:gd name="connsiteY214" fmla="*/ 685800 h 1676400"/>
              <a:gd name="connsiteX215" fmla="*/ 2167128 w 2263140"/>
              <a:gd name="connsiteY215" fmla="*/ 725424 h 1676400"/>
              <a:gd name="connsiteX216" fmla="*/ 2174748 w 2263140"/>
              <a:gd name="connsiteY216" fmla="*/ 765048 h 1676400"/>
              <a:gd name="connsiteX217" fmla="*/ 2179320 w 2263140"/>
              <a:gd name="connsiteY217" fmla="*/ 804672 h 1676400"/>
              <a:gd name="connsiteX218" fmla="*/ 2220468 w 2263140"/>
              <a:gd name="connsiteY218" fmla="*/ 797052 h 1676400"/>
              <a:gd name="connsiteX219" fmla="*/ 2177796 w 2263140"/>
              <a:gd name="connsiteY219" fmla="*/ 797052 h 1676400"/>
              <a:gd name="connsiteX220" fmla="*/ 2179320 w 2263140"/>
              <a:gd name="connsiteY220" fmla="*/ 838200 h 1676400"/>
              <a:gd name="connsiteX221" fmla="*/ 2177796 w 2263140"/>
              <a:gd name="connsiteY221" fmla="*/ 877824 h 1676400"/>
              <a:gd name="connsiteX222" fmla="*/ 2220468 w 2263140"/>
              <a:gd name="connsiteY222" fmla="*/ 877824 h 1676400"/>
              <a:gd name="connsiteX223" fmla="*/ 2179320 w 2263140"/>
              <a:gd name="connsiteY223" fmla="*/ 870204 h 1676400"/>
              <a:gd name="connsiteX224" fmla="*/ 2174748 w 2263140"/>
              <a:gd name="connsiteY224" fmla="*/ 911352 h 1676400"/>
              <a:gd name="connsiteX225" fmla="*/ 2167128 w 2263140"/>
              <a:gd name="connsiteY225" fmla="*/ 950976 h 1676400"/>
              <a:gd name="connsiteX226" fmla="*/ 2157984 w 2263140"/>
              <a:gd name="connsiteY226" fmla="*/ 989076 h 1676400"/>
              <a:gd name="connsiteX227" fmla="*/ 2199132 w 2263140"/>
              <a:gd name="connsiteY227" fmla="*/ 998220 h 1676400"/>
              <a:gd name="connsiteX228" fmla="*/ 2161032 w 2263140"/>
              <a:gd name="connsiteY228" fmla="*/ 981456 h 1676400"/>
              <a:gd name="connsiteX229" fmla="*/ 2148840 w 2263140"/>
              <a:gd name="connsiteY229" fmla="*/ 1021080 h 1676400"/>
              <a:gd name="connsiteX230" fmla="*/ 2133600 w 2263140"/>
              <a:gd name="connsiteY230" fmla="*/ 1059180 h 1676400"/>
              <a:gd name="connsiteX231" fmla="*/ 2116836 w 2263140"/>
              <a:gd name="connsiteY231" fmla="*/ 1095756 h 1676400"/>
              <a:gd name="connsiteX232" fmla="*/ 2097024 w 2263140"/>
              <a:gd name="connsiteY232" fmla="*/ 1132332 h 1676400"/>
              <a:gd name="connsiteX233" fmla="*/ 2075688 w 2263140"/>
              <a:gd name="connsiteY233" fmla="*/ 1167384 h 1676400"/>
              <a:gd name="connsiteX234" fmla="*/ 2113788 w 2263140"/>
              <a:gd name="connsiteY234" fmla="*/ 1182624 h 1676400"/>
              <a:gd name="connsiteX235" fmla="*/ 2084832 w 2263140"/>
              <a:gd name="connsiteY235" fmla="*/ 1153668 h 1676400"/>
              <a:gd name="connsiteX236" fmla="*/ 2060448 w 2263140"/>
              <a:gd name="connsiteY236" fmla="*/ 1187196 h 1676400"/>
              <a:gd name="connsiteX237" fmla="*/ 2034540 w 2263140"/>
              <a:gd name="connsiteY237" fmla="*/ 1220724 h 1676400"/>
              <a:gd name="connsiteX238" fmla="*/ 2005584 w 2263140"/>
              <a:gd name="connsiteY238" fmla="*/ 1254252 h 1676400"/>
              <a:gd name="connsiteX239" fmla="*/ 1975104 w 2263140"/>
              <a:gd name="connsiteY239" fmla="*/ 1284732 h 1676400"/>
              <a:gd name="connsiteX240" fmla="*/ 1943100 w 2263140"/>
              <a:gd name="connsiteY240" fmla="*/ 1315212 h 1676400"/>
              <a:gd name="connsiteX241" fmla="*/ 1908048 w 2263140"/>
              <a:gd name="connsiteY241" fmla="*/ 1344168 h 1676400"/>
              <a:gd name="connsiteX242" fmla="*/ 1872996 w 2263140"/>
              <a:gd name="connsiteY242" fmla="*/ 1371600 h 1676400"/>
              <a:gd name="connsiteX243" fmla="*/ 1834896 w 2263140"/>
              <a:gd name="connsiteY243" fmla="*/ 1397508 h 1676400"/>
              <a:gd name="connsiteX244" fmla="*/ 1863852 w 2263140"/>
              <a:gd name="connsiteY244" fmla="*/ 1427988 h 1676400"/>
              <a:gd name="connsiteX245" fmla="*/ 1847088 w 2263140"/>
              <a:gd name="connsiteY245" fmla="*/ 1388364 h 1676400"/>
              <a:gd name="connsiteX246" fmla="*/ 1807464 w 2263140"/>
              <a:gd name="connsiteY246" fmla="*/ 1414272 h 1676400"/>
              <a:gd name="connsiteX247" fmla="*/ 1766316 w 2263140"/>
              <a:gd name="connsiteY247" fmla="*/ 1437132 h 1676400"/>
              <a:gd name="connsiteX248" fmla="*/ 1723644 w 2263140"/>
              <a:gd name="connsiteY248" fmla="*/ 1459992 h 1676400"/>
              <a:gd name="connsiteX249" fmla="*/ 1679448 w 2263140"/>
              <a:gd name="connsiteY249" fmla="*/ 1479804 h 1676400"/>
              <a:gd name="connsiteX250" fmla="*/ 1633728 w 2263140"/>
              <a:gd name="connsiteY250" fmla="*/ 1499616 h 1676400"/>
              <a:gd name="connsiteX251" fmla="*/ 1588008 w 2263140"/>
              <a:gd name="connsiteY251" fmla="*/ 1516380 h 1676400"/>
              <a:gd name="connsiteX252" fmla="*/ 1539240 w 2263140"/>
              <a:gd name="connsiteY252" fmla="*/ 1533144 h 1676400"/>
              <a:gd name="connsiteX253" fmla="*/ 1556004 w 2263140"/>
              <a:gd name="connsiteY253" fmla="*/ 1571244 h 1676400"/>
              <a:gd name="connsiteX254" fmla="*/ 1546860 w 2263140"/>
              <a:gd name="connsiteY254" fmla="*/ 1530096 h 1676400"/>
              <a:gd name="connsiteX255" fmla="*/ 1498092 w 2263140"/>
              <a:gd name="connsiteY255" fmla="*/ 1545336 h 1676400"/>
              <a:gd name="connsiteX256" fmla="*/ 1447800 w 2263140"/>
              <a:gd name="connsiteY256" fmla="*/ 1557528 h 1676400"/>
              <a:gd name="connsiteX257" fmla="*/ 1395984 w 2263140"/>
              <a:gd name="connsiteY257" fmla="*/ 1568196 h 1676400"/>
              <a:gd name="connsiteX258" fmla="*/ 1342644 w 2263140"/>
              <a:gd name="connsiteY258" fmla="*/ 1577340 h 1676400"/>
              <a:gd name="connsiteX259" fmla="*/ 1289304 w 2263140"/>
              <a:gd name="connsiteY259" fmla="*/ 1584960 h 1676400"/>
              <a:gd name="connsiteX260" fmla="*/ 1296924 w 2263140"/>
              <a:gd name="connsiteY260" fmla="*/ 1626107 h 1676400"/>
              <a:gd name="connsiteX261" fmla="*/ 1296924 w 2263140"/>
              <a:gd name="connsiteY261" fmla="*/ 1583436 h 1676400"/>
              <a:gd name="connsiteX262" fmla="*/ 1243584 w 2263140"/>
              <a:gd name="connsiteY262" fmla="*/ 1588007 h 1676400"/>
              <a:gd name="connsiteX263" fmla="*/ 1187196 w 2263140"/>
              <a:gd name="connsiteY263" fmla="*/ 1591056 h 1676400"/>
              <a:gd name="connsiteX264" fmla="*/ 1132332 w 2263140"/>
              <a:gd name="connsiteY264" fmla="*/ 1592580 h 1676400"/>
              <a:gd name="connsiteX265" fmla="*/ 1075944 w 2263140"/>
              <a:gd name="connsiteY265" fmla="*/ 1591056 h 1676400"/>
              <a:gd name="connsiteX266" fmla="*/ 1019556 w 2263140"/>
              <a:gd name="connsiteY266" fmla="*/ 1588007 h 1676400"/>
              <a:gd name="connsiteX267" fmla="*/ 966216 w 2263140"/>
              <a:gd name="connsiteY267" fmla="*/ 1583436 h 1676400"/>
              <a:gd name="connsiteX268" fmla="*/ 966216 w 2263140"/>
              <a:gd name="connsiteY268" fmla="*/ 1626107 h 1676400"/>
              <a:gd name="connsiteX269" fmla="*/ 973835 w 2263140"/>
              <a:gd name="connsiteY269" fmla="*/ 1584960 h 1676400"/>
              <a:gd name="connsiteX270" fmla="*/ 920496 w 2263140"/>
              <a:gd name="connsiteY270" fmla="*/ 1577340 h 1676400"/>
              <a:gd name="connsiteX271" fmla="*/ 867156 w 2263140"/>
              <a:gd name="connsiteY271" fmla="*/ 1568196 h 1676400"/>
              <a:gd name="connsiteX272" fmla="*/ 815340 w 2263140"/>
              <a:gd name="connsiteY272" fmla="*/ 1557528 h 1676400"/>
              <a:gd name="connsiteX273" fmla="*/ 765048 w 2263140"/>
              <a:gd name="connsiteY273" fmla="*/ 1545336 h 1676400"/>
              <a:gd name="connsiteX274" fmla="*/ 716280 w 2263140"/>
              <a:gd name="connsiteY274" fmla="*/ 1530096 h 1676400"/>
              <a:gd name="connsiteX275" fmla="*/ 707135 w 2263140"/>
              <a:gd name="connsiteY275" fmla="*/ 1571244 h 1676400"/>
              <a:gd name="connsiteX276" fmla="*/ 723900 w 2263140"/>
              <a:gd name="connsiteY276" fmla="*/ 1533144 h 1676400"/>
              <a:gd name="connsiteX277" fmla="*/ 675132 w 2263140"/>
              <a:gd name="connsiteY277" fmla="*/ 1516380 h 1676400"/>
              <a:gd name="connsiteX278" fmla="*/ 629412 w 2263140"/>
              <a:gd name="connsiteY278" fmla="*/ 1499616 h 1676400"/>
              <a:gd name="connsiteX279" fmla="*/ 583692 w 2263140"/>
              <a:gd name="connsiteY279" fmla="*/ 1479804 h 1676400"/>
              <a:gd name="connsiteX280" fmla="*/ 539496 w 2263140"/>
              <a:gd name="connsiteY280" fmla="*/ 1459992 h 1676400"/>
              <a:gd name="connsiteX281" fmla="*/ 496823 w 2263140"/>
              <a:gd name="connsiteY281" fmla="*/ 1437132 h 1676400"/>
              <a:gd name="connsiteX282" fmla="*/ 455676 w 2263140"/>
              <a:gd name="connsiteY282" fmla="*/ 1414272 h 1676400"/>
              <a:gd name="connsiteX283" fmla="*/ 416052 w 2263140"/>
              <a:gd name="connsiteY283" fmla="*/ 1388364 h 1676400"/>
              <a:gd name="connsiteX284" fmla="*/ 399288 w 2263140"/>
              <a:gd name="connsiteY284" fmla="*/ 1427988 h 1676400"/>
              <a:gd name="connsiteX285" fmla="*/ 428244 w 2263140"/>
              <a:gd name="connsiteY285" fmla="*/ 1397508 h 1676400"/>
              <a:gd name="connsiteX286" fmla="*/ 390144 w 2263140"/>
              <a:gd name="connsiteY286" fmla="*/ 1371600 h 1676400"/>
              <a:gd name="connsiteX287" fmla="*/ 355092 w 2263140"/>
              <a:gd name="connsiteY287" fmla="*/ 1344168 h 1676400"/>
              <a:gd name="connsiteX288" fmla="*/ 320040 w 2263140"/>
              <a:gd name="connsiteY288" fmla="*/ 1315212 h 1676400"/>
              <a:gd name="connsiteX289" fmla="*/ 288035 w 2263140"/>
              <a:gd name="connsiteY289" fmla="*/ 1284732 h 1676400"/>
              <a:gd name="connsiteX290" fmla="*/ 257556 w 2263140"/>
              <a:gd name="connsiteY290" fmla="*/ 1254252 h 1676400"/>
              <a:gd name="connsiteX291" fmla="*/ 230123 w 2263140"/>
              <a:gd name="connsiteY291" fmla="*/ 1220724 h 1676400"/>
              <a:gd name="connsiteX292" fmla="*/ 202692 w 2263140"/>
              <a:gd name="connsiteY292" fmla="*/ 1187196 h 1676400"/>
              <a:gd name="connsiteX293" fmla="*/ 179832 w 2263140"/>
              <a:gd name="connsiteY293" fmla="*/ 1153668 h 1676400"/>
              <a:gd name="connsiteX294" fmla="*/ 149352 w 2263140"/>
              <a:gd name="connsiteY294" fmla="*/ 1182624 h 1676400"/>
              <a:gd name="connsiteX295" fmla="*/ 188976 w 2263140"/>
              <a:gd name="connsiteY295" fmla="*/ 1167384 h 1676400"/>
              <a:gd name="connsiteX296" fmla="*/ 166116 w 2263140"/>
              <a:gd name="connsiteY296" fmla="*/ 1132332 h 1676400"/>
              <a:gd name="connsiteX297" fmla="*/ 146304 w 2263140"/>
              <a:gd name="connsiteY297" fmla="*/ 1095756 h 1676400"/>
              <a:gd name="connsiteX298" fmla="*/ 129540 w 2263140"/>
              <a:gd name="connsiteY298" fmla="*/ 1059180 h 1676400"/>
              <a:gd name="connsiteX299" fmla="*/ 115823 w 2263140"/>
              <a:gd name="connsiteY299" fmla="*/ 1021080 h 1676400"/>
              <a:gd name="connsiteX300" fmla="*/ 103632 w 2263140"/>
              <a:gd name="connsiteY300" fmla="*/ 981456 h 1676400"/>
              <a:gd name="connsiteX301" fmla="*/ 64008 w 2263140"/>
              <a:gd name="connsiteY301" fmla="*/ 998220 h 1676400"/>
              <a:gd name="connsiteX302" fmla="*/ 105156 w 2263140"/>
              <a:gd name="connsiteY302" fmla="*/ 989076 h 1676400"/>
              <a:gd name="connsiteX303" fmla="*/ 96011 w 2263140"/>
              <a:gd name="connsiteY303" fmla="*/ 950976 h 1676400"/>
              <a:gd name="connsiteX304" fmla="*/ 88392 w 2263140"/>
              <a:gd name="connsiteY304" fmla="*/ 911352 h 1676400"/>
              <a:gd name="connsiteX305" fmla="*/ 83820 w 2263140"/>
              <a:gd name="connsiteY305" fmla="*/ 870204 h 1676400"/>
              <a:gd name="connsiteX306" fmla="*/ 42672 w 2263140"/>
              <a:gd name="connsiteY306" fmla="*/ 877824 h 1676400"/>
              <a:gd name="connsiteX307" fmla="*/ 85344 w 2263140"/>
              <a:gd name="connsiteY307" fmla="*/ 877824 h 1676400"/>
              <a:gd name="connsiteX308" fmla="*/ 83820 w 2263140"/>
              <a:gd name="connsiteY308" fmla="*/ 838200 h 1676400"/>
              <a:gd name="connsiteX309" fmla="*/ 85344 w 2263140"/>
              <a:gd name="connsiteY309" fmla="*/ 797052 h 1676400"/>
              <a:gd name="connsiteX310" fmla="*/ 42672 w 2263140"/>
              <a:gd name="connsiteY310" fmla="*/ 797052 h 1676400"/>
              <a:gd name="connsiteX311" fmla="*/ 83820 w 2263140"/>
              <a:gd name="connsiteY311" fmla="*/ 804672 h 1676400"/>
              <a:gd name="connsiteX312" fmla="*/ 88392 w 2263140"/>
              <a:gd name="connsiteY312" fmla="*/ 765048 h 1676400"/>
              <a:gd name="connsiteX313" fmla="*/ 96011 w 2263140"/>
              <a:gd name="connsiteY313" fmla="*/ 725424 h 1676400"/>
              <a:gd name="connsiteX314" fmla="*/ 105156 w 2263140"/>
              <a:gd name="connsiteY314" fmla="*/ 685800 h 1676400"/>
              <a:gd name="connsiteX315" fmla="*/ 64008 w 2263140"/>
              <a:gd name="connsiteY315" fmla="*/ 676656 h 1676400"/>
              <a:gd name="connsiteX316" fmla="*/ 103632 w 2263140"/>
              <a:gd name="connsiteY316" fmla="*/ 693420 h 1676400"/>
              <a:gd name="connsiteX317" fmla="*/ 115823 w 2263140"/>
              <a:gd name="connsiteY317" fmla="*/ 655320 h 1676400"/>
              <a:gd name="connsiteX318" fmla="*/ 129540 w 2263140"/>
              <a:gd name="connsiteY318" fmla="*/ 617220 h 1676400"/>
              <a:gd name="connsiteX319" fmla="*/ 146304 w 2263140"/>
              <a:gd name="connsiteY319" fmla="*/ 580644 h 1676400"/>
              <a:gd name="connsiteX320" fmla="*/ 166116 w 2263140"/>
              <a:gd name="connsiteY320" fmla="*/ 544068 h 1676400"/>
              <a:gd name="connsiteX321" fmla="*/ 188976 w 2263140"/>
              <a:gd name="connsiteY321" fmla="*/ 509016 h 1676400"/>
              <a:gd name="connsiteX322" fmla="*/ 149352 w 2263140"/>
              <a:gd name="connsiteY322" fmla="*/ 492252 h 1676400"/>
              <a:gd name="connsiteX323" fmla="*/ 179832 w 2263140"/>
              <a:gd name="connsiteY323" fmla="*/ 522732 h 1676400"/>
              <a:gd name="connsiteX324" fmla="*/ 202692 w 2263140"/>
              <a:gd name="connsiteY324" fmla="*/ 487680 h 1676400"/>
              <a:gd name="connsiteX325" fmla="*/ 230123 w 2263140"/>
              <a:gd name="connsiteY325" fmla="*/ 454152 h 1676400"/>
              <a:gd name="connsiteX326" fmla="*/ 257556 w 2263140"/>
              <a:gd name="connsiteY326" fmla="*/ 422148 h 1676400"/>
              <a:gd name="connsiteX327" fmla="*/ 288035 w 2263140"/>
              <a:gd name="connsiteY327" fmla="*/ 391668 h 1676400"/>
              <a:gd name="connsiteX328" fmla="*/ 320040 w 2263140"/>
              <a:gd name="connsiteY328" fmla="*/ 361188 h 1676400"/>
              <a:gd name="connsiteX329" fmla="*/ 355092 w 2263140"/>
              <a:gd name="connsiteY329" fmla="*/ 332232 h 1676400"/>
              <a:gd name="connsiteX330" fmla="*/ 390144 w 2263140"/>
              <a:gd name="connsiteY330" fmla="*/ 304800 h 1676400"/>
              <a:gd name="connsiteX331" fmla="*/ 428244 w 2263140"/>
              <a:gd name="connsiteY331" fmla="*/ 278892 h 1676400"/>
              <a:gd name="connsiteX332" fmla="*/ 399288 w 2263140"/>
              <a:gd name="connsiteY332" fmla="*/ 248412 h 1676400"/>
              <a:gd name="connsiteX333" fmla="*/ 416052 w 2263140"/>
              <a:gd name="connsiteY333" fmla="*/ 288036 h 1676400"/>
              <a:gd name="connsiteX334" fmla="*/ 455676 w 2263140"/>
              <a:gd name="connsiteY334" fmla="*/ 262128 h 1676400"/>
              <a:gd name="connsiteX335" fmla="*/ 496823 w 2263140"/>
              <a:gd name="connsiteY335" fmla="*/ 239268 h 1676400"/>
              <a:gd name="connsiteX336" fmla="*/ 539496 w 2263140"/>
              <a:gd name="connsiteY336" fmla="*/ 216408 h 1676400"/>
              <a:gd name="connsiteX337" fmla="*/ 583692 w 2263140"/>
              <a:gd name="connsiteY337" fmla="*/ 196596 h 1676400"/>
              <a:gd name="connsiteX338" fmla="*/ 629412 w 2263140"/>
              <a:gd name="connsiteY338" fmla="*/ 176784 h 1676400"/>
              <a:gd name="connsiteX339" fmla="*/ 675132 w 2263140"/>
              <a:gd name="connsiteY339" fmla="*/ 160020 h 1676400"/>
              <a:gd name="connsiteX340" fmla="*/ 723900 w 2263140"/>
              <a:gd name="connsiteY340" fmla="*/ 143256 h 1676400"/>
              <a:gd name="connsiteX341" fmla="*/ 707135 w 2263140"/>
              <a:gd name="connsiteY341" fmla="*/ 105156 h 1676400"/>
              <a:gd name="connsiteX342" fmla="*/ 716280 w 2263140"/>
              <a:gd name="connsiteY342" fmla="*/ 146304 h 1676400"/>
              <a:gd name="connsiteX343" fmla="*/ 765048 w 2263140"/>
              <a:gd name="connsiteY343" fmla="*/ 131064 h 1676400"/>
              <a:gd name="connsiteX344" fmla="*/ 815340 w 2263140"/>
              <a:gd name="connsiteY344" fmla="*/ 118872 h 1676400"/>
              <a:gd name="connsiteX345" fmla="*/ 867156 w 2263140"/>
              <a:gd name="connsiteY345" fmla="*/ 108204 h 1676400"/>
              <a:gd name="connsiteX346" fmla="*/ 920496 w 2263140"/>
              <a:gd name="connsiteY346" fmla="*/ 99060 h 1676400"/>
              <a:gd name="connsiteX347" fmla="*/ 973835 w 2263140"/>
              <a:gd name="connsiteY347" fmla="*/ 92964 h 1676400"/>
              <a:gd name="connsiteX348" fmla="*/ 966216 w 2263140"/>
              <a:gd name="connsiteY348" fmla="*/ 51816 h 1676400"/>
              <a:gd name="connsiteX349" fmla="*/ 966216 w 2263140"/>
              <a:gd name="connsiteY349" fmla="*/ 92964 h 1676400"/>
              <a:gd name="connsiteX350" fmla="*/ 1019556 w 2263140"/>
              <a:gd name="connsiteY350" fmla="*/ 88392 h 1676400"/>
              <a:gd name="connsiteX351" fmla="*/ 1075944 w 2263140"/>
              <a:gd name="connsiteY351" fmla="*/ 85344 h 1676400"/>
              <a:gd name="connsiteX352" fmla="*/ 1132332 w 2263140"/>
              <a:gd name="connsiteY352" fmla="*/ 83820 h 1676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</a:cxnLst>
            <a:rect l="l" t="t" r="r" b="b"/>
            <a:pathLst>
              <a:path w="2263140" h="1676400">
                <a:moveTo>
                  <a:pt x="1132332" y="83820"/>
                </a:moveTo>
                <a:lnTo>
                  <a:pt x="1139952" y="82296"/>
                </a:lnTo>
                <a:lnTo>
                  <a:pt x="1147572" y="80772"/>
                </a:lnTo>
                <a:lnTo>
                  <a:pt x="1161288" y="71627"/>
                </a:lnTo>
                <a:lnTo>
                  <a:pt x="1170432" y="57912"/>
                </a:lnTo>
                <a:lnTo>
                  <a:pt x="1171956" y="50292"/>
                </a:lnTo>
                <a:lnTo>
                  <a:pt x="1173480" y="42672"/>
                </a:lnTo>
                <a:lnTo>
                  <a:pt x="1171956" y="33527"/>
                </a:lnTo>
                <a:lnTo>
                  <a:pt x="1170432" y="25908"/>
                </a:lnTo>
                <a:lnTo>
                  <a:pt x="1161288" y="12192"/>
                </a:lnTo>
                <a:lnTo>
                  <a:pt x="1147572" y="3048"/>
                </a:lnTo>
                <a:lnTo>
                  <a:pt x="1139952" y="1524"/>
                </a:lnTo>
                <a:lnTo>
                  <a:pt x="1132332" y="0"/>
                </a:lnTo>
                <a:lnTo>
                  <a:pt x="1075944" y="1524"/>
                </a:lnTo>
                <a:lnTo>
                  <a:pt x="1019556" y="4572"/>
                </a:lnTo>
                <a:lnTo>
                  <a:pt x="966216" y="9144"/>
                </a:lnTo>
                <a:lnTo>
                  <a:pt x="957072" y="10668"/>
                </a:lnTo>
                <a:lnTo>
                  <a:pt x="903732" y="16764"/>
                </a:lnTo>
                <a:lnTo>
                  <a:pt x="850392" y="25908"/>
                </a:lnTo>
                <a:lnTo>
                  <a:pt x="798576" y="36576"/>
                </a:lnTo>
                <a:lnTo>
                  <a:pt x="748284" y="48768"/>
                </a:lnTo>
                <a:lnTo>
                  <a:pt x="699516" y="64008"/>
                </a:lnTo>
                <a:lnTo>
                  <a:pt x="690372" y="65532"/>
                </a:lnTo>
                <a:lnTo>
                  <a:pt x="641604" y="82296"/>
                </a:lnTo>
                <a:lnTo>
                  <a:pt x="595884" y="99060"/>
                </a:lnTo>
                <a:lnTo>
                  <a:pt x="550164" y="118872"/>
                </a:lnTo>
                <a:lnTo>
                  <a:pt x="505968" y="138684"/>
                </a:lnTo>
                <a:lnTo>
                  <a:pt x="463296" y="161544"/>
                </a:lnTo>
                <a:lnTo>
                  <a:pt x="422148" y="184404"/>
                </a:lnTo>
                <a:lnTo>
                  <a:pt x="382523" y="210312"/>
                </a:lnTo>
                <a:lnTo>
                  <a:pt x="368808" y="219456"/>
                </a:lnTo>
                <a:lnTo>
                  <a:pt x="330708" y="245364"/>
                </a:lnTo>
                <a:lnTo>
                  <a:pt x="295656" y="272796"/>
                </a:lnTo>
                <a:lnTo>
                  <a:pt x="260604" y="301752"/>
                </a:lnTo>
                <a:lnTo>
                  <a:pt x="228600" y="332232"/>
                </a:lnTo>
                <a:lnTo>
                  <a:pt x="198120" y="362712"/>
                </a:lnTo>
                <a:lnTo>
                  <a:pt x="170688" y="394716"/>
                </a:lnTo>
                <a:lnTo>
                  <a:pt x="143256" y="428244"/>
                </a:lnTo>
                <a:lnTo>
                  <a:pt x="120396" y="463296"/>
                </a:lnTo>
                <a:lnTo>
                  <a:pt x="111252" y="477012"/>
                </a:lnTo>
                <a:lnTo>
                  <a:pt x="88392" y="512064"/>
                </a:lnTo>
                <a:lnTo>
                  <a:pt x="68580" y="548640"/>
                </a:lnTo>
                <a:lnTo>
                  <a:pt x="51816" y="585216"/>
                </a:lnTo>
                <a:lnTo>
                  <a:pt x="38100" y="623316"/>
                </a:lnTo>
                <a:lnTo>
                  <a:pt x="25908" y="661416"/>
                </a:lnTo>
                <a:lnTo>
                  <a:pt x="22860" y="669036"/>
                </a:lnTo>
                <a:lnTo>
                  <a:pt x="13716" y="708660"/>
                </a:lnTo>
                <a:lnTo>
                  <a:pt x="6096" y="748284"/>
                </a:lnTo>
                <a:lnTo>
                  <a:pt x="1523" y="787908"/>
                </a:lnTo>
                <a:lnTo>
                  <a:pt x="1523" y="797052"/>
                </a:lnTo>
                <a:lnTo>
                  <a:pt x="0" y="838200"/>
                </a:lnTo>
                <a:lnTo>
                  <a:pt x="1523" y="877824"/>
                </a:lnTo>
                <a:lnTo>
                  <a:pt x="1523" y="886968"/>
                </a:lnTo>
                <a:lnTo>
                  <a:pt x="6096" y="928116"/>
                </a:lnTo>
                <a:lnTo>
                  <a:pt x="13716" y="967740"/>
                </a:lnTo>
                <a:lnTo>
                  <a:pt x="22860" y="1005840"/>
                </a:lnTo>
                <a:lnTo>
                  <a:pt x="25908" y="1013460"/>
                </a:lnTo>
                <a:lnTo>
                  <a:pt x="38100" y="1053084"/>
                </a:lnTo>
                <a:lnTo>
                  <a:pt x="51816" y="1091184"/>
                </a:lnTo>
                <a:lnTo>
                  <a:pt x="68580" y="1127760"/>
                </a:lnTo>
                <a:lnTo>
                  <a:pt x="88392" y="1164336"/>
                </a:lnTo>
                <a:lnTo>
                  <a:pt x="111252" y="1199388"/>
                </a:lnTo>
                <a:lnTo>
                  <a:pt x="120396" y="1213104"/>
                </a:lnTo>
                <a:lnTo>
                  <a:pt x="143256" y="1246632"/>
                </a:lnTo>
                <a:lnTo>
                  <a:pt x="170688" y="1280160"/>
                </a:lnTo>
                <a:lnTo>
                  <a:pt x="198120" y="1313688"/>
                </a:lnTo>
                <a:lnTo>
                  <a:pt x="228600" y="1344168"/>
                </a:lnTo>
                <a:lnTo>
                  <a:pt x="260604" y="1374648"/>
                </a:lnTo>
                <a:lnTo>
                  <a:pt x="295656" y="1403604"/>
                </a:lnTo>
                <a:lnTo>
                  <a:pt x="330708" y="1431036"/>
                </a:lnTo>
                <a:lnTo>
                  <a:pt x="368808" y="1456944"/>
                </a:lnTo>
                <a:lnTo>
                  <a:pt x="382523" y="1466088"/>
                </a:lnTo>
                <a:lnTo>
                  <a:pt x="422148" y="1491996"/>
                </a:lnTo>
                <a:lnTo>
                  <a:pt x="463296" y="1514856"/>
                </a:lnTo>
                <a:lnTo>
                  <a:pt x="505968" y="1537716"/>
                </a:lnTo>
                <a:lnTo>
                  <a:pt x="550164" y="1557528"/>
                </a:lnTo>
                <a:lnTo>
                  <a:pt x="595884" y="1577340"/>
                </a:lnTo>
                <a:lnTo>
                  <a:pt x="641604" y="1594104"/>
                </a:lnTo>
                <a:lnTo>
                  <a:pt x="690372" y="1610868"/>
                </a:lnTo>
                <a:lnTo>
                  <a:pt x="699516" y="1612392"/>
                </a:lnTo>
                <a:lnTo>
                  <a:pt x="748284" y="1627632"/>
                </a:lnTo>
                <a:lnTo>
                  <a:pt x="798576" y="1639824"/>
                </a:lnTo>
                <a:lnTo>
                  <a:pt x="850392" y="1650492"/>
                </a:lnTo>
                <a:lnTo>
                  <a:pt x="903732" y="1659636"/>
                </a:lnTo>
                <a:lnTo>
                  <a:pt x="957072" y="1667256"/>
                </a:lnTo>
                <a:lnTo>
                  <a:pt x="966216" y="1667256"/>
                </a:lnTo>
                <a:lnTo>
                  <a:pt x="1019556" y="1671828"/>
                </a:lnTo>
                <a:lnTo>
                  <a:pt x="1075944" y="1674876"/>
                </a:lnTo>
                <a:lnTo>
                  <a:pt x="1132332" y="1676400"/>
                </a:lnTo>
                <a:lnTo>
                  <a:pt x="1187196" y="1674876"/>
                </a:lnTo>
                <a:lnTo>
                  <a:pt x="1243584" y="1671828"/>
                </a:lnTo>
                <a:lnTo>
                  <a:pt x="1296924" y="1667256"/>
                </a:lnTo>
                <a:lnTo>
                  <a:pt x="1306068" y="1667256"/>
                </a:lnTo>
                <a:lnTo>
                  <a:pt x="1359408" y="1659636"/>
                </a:lnTo>
                <a:lnTo>
                  <a:pt x="1412748" y="1650492"/>
                </a:lnTo>
                <a:lnTo>
                  <a:pt x="1464564" y="1639824"/>
                </a:lnTo>
                <a:lnTo>
                  <a:pt x="1514856" y="1627632"/>
                </a:lnTo>
                <a:lnTo>
                  <a:pt x="1563624" y="1612392"/>
                </a:lnTo>
                <a:lnTo>
                  <a:pt x="1572768" y="1610868"/>
                </a:lnTo>
                <a:lnTo>
                  <a:pt x="1621535" y="1594104"/>
                </a:lnTo>
                <a:lnTo>
                  <a:pt x="1667256" y="1577340"/>
                </a:lnTo>
                <a:lnTo>
                  <a:pt x="1712976" y="1557528"/>
                </a:lnTo>
                <a:lnTo>
                  <a:pt x="1757172" y="1537716"/>
                </a:lnTo>
                <a:lnTo>
                  <a:pt x="1799844" y="1514856"/>
                </a:lnTo>
                <a:lnTo>
                  <a:pt x="1840992" y="1491996"/>
                </a:lnTo>
                <a:lnTo>
                  <a:pt x="1880616" y="1466088"/>
                </a:lnTo>
                <a:lnTo>
                  <a:pt x="1894332" y="1456944"/>
                </a:lnTo>
                <a:lnTo>
                  <a:pt x="1932432" y="1431036"/>
                </a:lnTo>
                <a:lnTo>
                  <a:pt x="1967484" y="1403604"/>
                </a:lnTo>
                <a:lnTo>
                  <a:pt x="2002535" y="1374648"/>
                </a:lnTo>
                <a:lnTo>
                  <a:pt x="2034540" y="1344168"/>
                </a:lnTo>
                <a:lnTo>
                  <a:pt x="2065020" y="1313688"/>
                </a:lnTo>
                <a:lnTo>
                  <a:pt x="2093976" y="1280160"/>
                </a:lnTo>
                <a:lnTo>
                  <a:pt x="2119884" y="1246632"/>
                </a:lnTo>
                <a:lnTo>
                  <a:pt x="2144268" y="1213104"/>
                </a:lnTo>
                <a:lnTo>
                  <a:pt x="2153412" y="1199388"/>
                </a:lnTo>
                <a:lnTo>
                  <a:pt x="2174748" y="1164336"/>
                </a:lnTo>
                <a:lnTo>
                  <a:pt x="2194560" y="1127760"/>
                </a:lnTo>
                <a:lnTo>
                  <a:pt x="2211324" y="1091184"/>
                </a:lnTo>
                <a:lnTo>
                  <a:pt x="2226564" y="1053084"/>
                </a:lnTo>
                <a:lnTo>
                  <a:pt x="2238756" y="1013460"/>
                </a:lnTo>
                <a:lnTo>
                  <a:pt x="2240280" y="1005840"/>
                </a:lnTo>
                <a:lnTo>
                  <a:pt x="2249424" y="967740"/>
                </a:lnTo>
                <a:lnTo>
                  <a:pt x="2257044" y="928116"/>
                </a:lnTo>
                <a:lnTo>
                  <a:pt x="2261616" y="886968"/>
                </a:lnTo>
                <a:lnTo>
                  <a:pt x="2261616" y="877824"/>
                </a:lnTo>
                <a:lnTo>
                  <a:pt x="2263140" y="838200"/>
                </a:lnTo>
                <a:lnTo>
                  <a:pt x="2261616" y="797052"/>
                </a:lnTo>
                <a:lnTo>
                  <a:pt x="2261616" y="787908"/>
                </a:lnTo>
                <a:lnTo>
                  <a:pt x="2257044" y="748284"/>
                </a:lnTo>
                <a:lnTo>
                  <a:pt x="2249424" y="708660"/>
                </a:lnTo>
                <a:lnTo>
                  <a:pt x="2240280" y="669036"/>
                </a:lnTo>
                <a:lnTo>
                  <a:pt x="2238756" y="661416"/>
                </a:lnTo>
                <a:lnTo>
                  <a:pt x="2226564" y="623316"/>
                </a:lnTo>
                <a:lnTo>
                  <a:pt x="2211324" y="585216"/>
                </a:lnTo>
                <a:lnTo>
                  <a:pt x="2194560" y="548640"/>
                </a:lnTo>
                <a:lnTo>
                  <a:pt x="2174748" y="512064"/>
                </a:lnTo>
                <a:lnTo>
                  <a:pt x="2153412" y="477012"/>
                </a:lnTo>
                <a:lnTo>
                  <a:pt x="2144268" y="463296"/>
                </a:lnTo>
                <a:lnTo>
                  <a:pt x="2119884" y="428244"/>
                </a:lnTo>
                <a:lnTo>
                  <a:pt x="2093976" y="394716"/>
                </a:lnTo>
                <a:lnTo>
                  <a:pt x="2065020" y="362712"/>
                </a:lnTo>
                <a:lnTo>
                  <a:pt x="2034540" y="332232"/>
                </a:lnTo>
                <a:lnTo>
                  <a:pt x="2002535" y="301752"/>
                </a:lnTo>
                <a:lnTo>
                  <a:pt x="1967484" y="272796"/>
                </a:lnTo>
                <a:lnTo>
                  <a:pt x="1932432" y="245364"/>
                </a:lnTo>
                <a:lnTo>
                  <a:pt x="1894332" y="219456"/>
                </a:lnTo>
                <a:lnTo>
                  <a:pt x="1880616" y="210312"/>
                </a:lnTo>
                <a:lnTo>
                  <a:pt x="1840992" y="184404"/>
                </a:lnTo>
                <a:lnTo>
                  <a:pt x="1799844" y="161544"/>
                </a:lnTo>
                <a:lnTo>
                  <a:pt x="1757172" y="138684"/>
                </a:lnTo>
                <a:lnTo>
                  <a:pt x="1712976" y="118872"/>
                </a:lnTo>
                <a:lnTo>
                  <a:pt x="1667256" y="99060"/>
                </a:lnTo>
                <a:lnTo>
                  <a:pt x="1621535" y="82296"/>
                </a:lnTo>
                <a:lnTo>
                  <a:pt x="1572768" y="65532"/>
                </a:lnTo>
                <a:lnTo>
                  <a:pt x="1563624" y="64008"/>
                </a:lnTo>
                <a:lnTo>
                  <a:pt x="1514856" y="48768"/>
                </a:lnTo>
                <a:lnTo>
                  <a:pt x="1464564" y="36576"/>
                </a:lnTo>
                <a:lnTo>
                  <a:pt x="1412748" y="25908"/>
                </a:lnTo>
                <a:lnTo>
                  <a:pt x="1359408" y="16764"/>
                </a:lnTo>
                <a:lnTo>
                  <a:pt x="1306068" y="10668"/>
                </a:lnTo>
                <a:lnTo>
                  <a:pt x="1296924" y="9144"/>
                </a:lnTo>
                <a:lnTo>
                  <a:pt x="1243584" y="4572"/>
                </a:lnTo>
                <a:lnTo>
                  <a:pt x="1187196" y="1524"/>
                </a:lnTo>
                <a:lnTo>
                  <a:pt x="1132332" y="0"/>
                </a:lnTo>
                <a:lnTo>
                  <a:pt x="1123188" y="1524"/>
                </a:lnTo>
                <a:lnTo>
                  <a:pt x="1115568" y="3048"/>
                </a:lnTo>
                <a:lnTo>
                  <a:pt x="1101852" y="12192"/>
                </a:lnTo>
                <a:lnTo>
                  <a:pt x="1092708" y="25908"/>
                </a:lnTo>
                <a:lnTo>
                  <a:pt x="1091184" y="33527"/>
                </a:lnTo>
                <a:lnTo>
                  <a:pt x="1089660" y="42672"/>
                </a:lnTo>
                <a:lnTo>
                  <a:pt x="1091184" y="50292"/>
                </a:lnTo>
                <a:lnTo>
                  <a:pt x="1092708" y="57912"/>
                </a:lnTo>
                <a:lnTo>
                  <a:pt x="1101852" y="71627"/>
                </a:lnTo>
                <a:lnTo>
                  <a:pt x="1115568" y="80772"/>
                </a:lnTo>
                <a:lnTo>
                  <a:pt x="1123188" y="82296"/>
                </a:lnTo>
                <a:lnTo>
                  <a:pt x="1132332" y="83820"/>
                </a:lnTo>
                <a:lnTo>
                  <a:pt x="1187196" y="85344"/>
                </a:lnTo>
                <a:lnTo>
                  <a:pt x="1243584" y="88392"/>
                </a:lnTo>
                <a:lnTo>
                  <a:pt x="1296924" y="92964"/>
                </a:lnTo>
                <a:lnTo>
                  <a:pt x="1296924" y="51816"/>
                </a:lnTo>
                <a:lnTo>
                  <a:pt x="1289304" y="92964"/>
                </a:lnTo>
                <a:lnTo>
                  <a:pt x="1342644" y="99060"/>
                </a:lnTo>
                <a:lnTo>
                  <a:pt x="1395984" y="108204"/>
                </a:lnTo>
                <a:lnTo>
                  <a:pt x="1447800" y="118872"/>
                </a:lnTo>
                <a:lnTo>
                  <a:pt x="1498092" y="131064"/>
                </a:lnTo>
                <a:lnTo>
                  <a:pt x="1546860" y="146304"/>
                </a:lnTo>
                <a:lnTo>
                  <a:pt x="1556004" y="105156"/>
                </a:lnTo>
                <a:lnTo>
                  <a:pt x="1539240" y="143256"/>
                </a:lnTo>
                <a:lnTo>
                  <a:pt x="1588008" y="160020"/>
                </a:lnTo>
                <a:lnTo>
                  <a:pt x="1633728" y="176784"/>
                </a:lnTo>
                <a:lnTo>
                  <a:pt x="1679448" y="196596"/>
                </a:lnTo>
                <a:lnTo>
                  <a:pt x="1723644" y="216408"/>
                </a:lnTo>
                <a:lnTo>
                  <a:pt x="1766316" y="239268"/>
                </a:lnTo>
                <a:lnTo>
                  <a:pt x="1807464" y="262128"/>
                </a:lnTo>
                <a:lnTo>
                  <a:pt x="1847088" y="288036"/>
                </a:lnTo>
                <a:lnTo>
                  <a:pt x="1863852" y="248412"/>
                </a:lnTo>
                <a:lnTo>
                  <a:pt x="1834896" y="278892"/>
                </a:lnTo>
                <a:lnTo>
                  <a:pt x="1872996" y="304800"/>
                </a:lnTo>
                <a:lnTo>
                  <a:pt x="1908048" y="332232"/>
                </a:lnTo>
                <a:lnTo>
                  <a:pt x="1943100" y="361188"/>
                </a:lnTo>
                <a:lnTo>
                  <a:pt x="1975104" y="391668"/>
                </a:lnTo>
                <a:lnTo>
                  <a:pt x="2005584" y="422148"/>
                </a:lnTo>
                <a:lnTo>
                  <a:pt x="2034540" y="454152"/>
                </a:lnTo>
                <a:lnTo>
                  <a:pt x="2060448" y="487680"/>
                </a:lnTo>
                <a:lnTo>
                  <a:pt x="2084832" y="522732"/>
                </a:lnTo>
                <a:lnTo>
                  <a:pt x="2113788" y="492252"/>
                </a:lnTo>
                <a:lnTo>
                  <a:pt x="2075688" y="509016"/>
                </a:lnTo>
                <a:lnTo>
                  <a:pt x="2097024" y="544068"/>
                </a:lnTo>
                <a:lnTo>
                  <a:pt x="2116836" y="580644"/>
                </a:lnTo>
                <a:lnTo>
                  <a:pt x="2133600" y="617220"/>
                </a:lnTo>
                <a:lnTo>
                  <a:pt x="2148840" y="655320"/>
                </a:lnTo>
                <a:lnTo>
                  <a:pt x="2161032" y="693420"/>
                </a:lnTo>
                <a:lnTo>
                  <a:pt x="2199132" y="676656"/>
                </a:lnTo>
                <a:lnTo>
                  <a:pt x="2157984" y="685800"/>
                </a:lnTo>
                <a:lnTo>
                  <a:pt x="2167128" y="725424"/>
                </a:lnTo>
                <a:lnTo>
                  <a:pt x="2174748" y="765048"/>
                </a:lnTo>
                <a:lnTo>
                  <a:pt x="2179320" y="804672"/>
                </a:lnTo>
                <a:lnTo>
                  <a:pt x="2220468" y="797052"/>
                </a:lnTo>
                <a:lnTo>
                  <a:pt x="2177796" y="797052"/>
                </a:lnTo>
                <a:lnTo>
                  <a:pt x="2179320" y="838200"/>
                </a:lnTo>
                <a:lnTo>
                  <a:pt x="2177796" y="877824"/>
                </a:lnTo>
                <a:lnTo>
                  <a:pt x="2220468" y="877824"/>
                </a:lnTo>
                <a:lnTo>
                  <a:pt x="2179320" y="870204"/>
                </a:lnTo>
                <a:lnTo>
                  <a:pt x="2174748" y="911352"/>
                </a:lnTo>
                <a:lnTo>
                  <a:pt x="2167128" y="950976"/>
                </a:lnTo>
                <a:lnTo>
                  <a:pt x="2157984" y="989076"/>
                </a:lnTo>
                <a:lnTo>
                  <a:pt x="2199132" y="998220"/>
                </a:lnTo>
                <a:lnTo>
                  <a:pt x="2161032" y="981456"/>
                </a:lnTo>
                <a:lnTo>
                  <a:pt x="2148840" y="1021080"/>
                </a:lnTo>
                <a:lnTo>
                  <a:pt x="2133600" y="1059180"/>
                </a:lnTo>
                <a:lnTo>
                  <a:pt x="2116836" y="1095756"/>
                </a:lnTo>
                <a:lnTo>
                  <a:pt x="2097024" y="1132332"/>
                </a:lnTo>
                <a:lnTo>
                  <a:pt x="2075688" y="1167384"/>
                </a:lnTo>
                <a:lnTo>
                  <a:pt x="2113788" y="1182624"/>
                </a:lnTo>
                <a:lnTo>
                  <a:pt x="2084832" y="1153668"/>
                </a:lnTo>
                <a:lnTo>
                  <a:pt x="2060448" y="1187196"/>
                </a:lnTo>
                <a:lnTo>
                  <a:pt x="2034540" y="1220724"/>
                </a:lnTo>
                <a:lnTo>
                  <a:pt x="2005584" y="1254252"/>
                </a:lnTo>
                <a:lnTo>
                  <a:pt x="1975104" y="1284732"/>
                </a:lnTo>
                <a:lnTo>
                  <a:pt x="1943100" y="1315212"/>
                </a:lnTo>
                <a:lnTo>
                  <a:pt x="1908048" y="1344168"/>
                </a:lnTo>
                <a:lnTo>
                  <a:pt x="1872996" y="1371600"/>
                </a:lnTo>
                <a:lnTo>
                  <a:pt x="1834896" y="1397508"/>
                </a:lnTo>
                <a:lnTo>
                  <a:pt x="1863852" y="1427988"/>
                </a:lnTo>
                <a:lnTo>
                  <a:pt x="1847088" y="1388364"/>
                </a:lnTo>
                <a:lnTo>
                  <a:pt x="1807464" y="1414272"/>
                </a:lnTo>
                <a:lnTo>
                  <a:pt x="1766316" y="1437132"/>
                </a:lnTo>
                <a:lnTo>
                  <a:pt x="1723644" y="1459992"/>
                </a:lnTo>
                <a:lnTo>
                  <a:pt x="1679448" y="1479804"/>
                </a:lnTo>
                <a:lnTo>
                  <a:pt x="1633728" y="1499616"/>
                </a:lnTo>
                <a:lnTo>
                  <a:pt x="1588008" y="1516380"/>
                </a:lnTo>
                <a:lnTo>
                  <a:pt x="1539240" y="1533144"/>
                </a:lnTo>
                <a:lnTo>
                  <a:pt x="1556004" y="1571244"/>
                </a:lnTo>
                <a:lnTo>
                  <a:pt x="1546860" y="1530096"/>
                </a:lnTo>
                <a:lnTo>
                  <a:pt x="1498092" y="1545336"/>
                </a:lnTo>
                <a:lnTo>
                  <a:pt x="1447800" y="1557528"/>
                </a:lnTo>
                <a:lnTo>
                  <a:pt x="1395984" y="1568196"/>
                </a:lnTo>
                <a:lnTo>
                  <a:pt x="1342644" y="1577340"/>
                </a:lnTo>
                <a:lnTo>
                  <a:pt x="1289304" y="1584960"/>
                </a:lnTo>
                <a:lnTo>
                  <a:pt x="1296924" y="1626107"/>
                </a:lnTo>
                <a:lnTo>
                  <a:pt x="1296924" y="1583436"/>
                </a:lnTo>
                <a:lnTo>
                  <a:pt x="1243584" y="1588007"/>
                </a:lnTo>
                <a:lnTo>
                  <a:pt x="1187196" y="1591056"/>
                </a:lnTo>
                <a:lnTo>
                  <a:pt x="1132332" y="1592580"/>
                </a:lnTo>
                <a:lnTo>
                  <a:pt x="1075944" y="1591056"/>
                </a:lnTo>
                <a:lnTo>
                  <a:pt x="1019556" y="1588007"/>
                </a:lnTo>
                <a:lnTo>
                  <a:pt x="966216" y="1583436"/>
                </a:lnTo>
                <a:lnTo>
                  <a:pt x="966216" y="1626107"/>
                </a:lnTo>
                <a:lnTo>
                  <a:pt x="973835" y="1584960"/>
                </a:lnTo>
                <a:lnTo>
                  <a:pt x="920496" y="1577340"/>
                </a:lnTo>
                <a:lnTo>
                  <a:pt x="867156" y="1568196"/>
                </a:lnTo>
                <a:lnTo>
                  <a:pt x="815340" y="1557528"/>
                </a:lnTo>
                <a:lnTo>
                  <a:pt x="765048" y="1545336"/>
                </a:lnTo>
                <a:lnTo>
                  <a:pt x="716280" y="1530096"/>
                </a:lnTo>
                <a:lnTo>
                  <a:pt x="707135" y="1571244"/>
                </a:lnTo>
                <a:lnTo>
                  <a:pt x="723900" y="1533144"/>
                </a:lnTo>
                <a:lnTo>
                  <a:pt x="675132" y="1516380"/>
                </a:lnTo>
                <a:lnTo>
                  <a:pt x="629412" y="1499616"/>
                </a:lnTo>
                <a:lnTo>
                  <a:pt x="583692" y="1479804"/>
                </a:lnTo>
                <a:lnTo>
                  <a:pt x="539496" y="1459992"/>
                </a:lnTo>
                <a:lnTo>
                  <a:pt x="496823" y="1437132"/>
                </a:lnTo>
                <a:lnTo>
                  <a:pt x="455676" y="1414272"/>
                </a:lnTo>
                <a:lnTo>
                  <a:pt x="416052" y="1388364"/>
                </a:lnTo>
                <a:lnTo>
                  <a:pt x="399288" y="1427988"/>
                </a:lnTo>
                <a:lnTo>
                  <a:pt x="428244" y="1397508"/>
                </a:lnTo>
                <a:lnTo>
                  <a:pt x="390144" y="1371600"/>
                </a:lnTo>
                <a:lnTo>
                  <a:pt x="355092" y="1344168"/>
                </a:lnTo>
                <a:lnTo>
                  <a:pt x="320040" y="1315212"/>
                </a:lnTo>
                <a:lnTo>
                  <a:pt x="288035" y="1284732"/>
                </a:lnTo>
                <a:lnTo>
                  <a:pt x="257556" y="1254252"/>
                </a:lnTo>
                <a:lnTo>
                  <a:pt x="230123" y="1220724"/>
                </a:lnTo>
                <a:lnTo>
                  <a:pt x="202692" y="1187196"/>
                </a:lnTo>
                <a:lnTo>
                  <a:pt x="179832" y="1153668"/>
                </a:lnTo>
                <a:lnTo>
                  <a:pt x="149352" y="1182624"/>
                </a:lnTo>
                <a:lnTo>
                  <a:pt x="188976" y="1167384"/>
                </a:lnTo>
                <a:lnTo>
                  <a:pt x="166116" y="1132332"/>
                </a:lnTo>
                <a:lnTo>
                  <a:pt x="146304" y="1095756"/>
                </a:lnTo>
                <a:lnTo>
                  <a:pt x="129540" y="1059180"/>
                </a:lnTo>
                <a:lnTo>
                  <a:pt x="115823" y="1021080"/>
                </a:lnTo>
                <a:lnTo>
                  <a:pt x="103632" y="981456"/>
                </a:lnTo>
                <a:lnTo>
                  <a:pt x="64008" y="998220"/>
                </a:lnTo>
                <a:lnTo>
                  <a:pt x="105156" y="989076"/>
                </a:lnTo>
                <a:lnTo>
                  <a:pt x="96011" y="950976"/>
                </a:lnTo>
                <a:lnTo>
                  <a:pt x="88392" y="911352"/>
                </a:lnTo>
                <a:lnTo>
                  <a:pt x="83820" y="870204"/>
                </a:lnTo>
                <a:lnTo>
                  <a:pt x="42672" y="877824"/>
                </a:lnTo>
                <a:lnTo>
                  <a:pt x="85344" y="877824"/>
                </a:lnTo>
                <a:lnTo>
                  <a:pt x="83820" y="838200"/>
                </a:lnTo>
                <a:lnTo>
                  <a:pt x="85344" y="797052"/>
                </a:lnTo>
                <a:lnTo>
                  <a:pt x="42672" y="797052"/>
                </a:lnTo>
                <a:lnTo>
                  <a:pt x="83820" y="804672"/>
                </a:lnTo>
                <a:lnTo>
                  <a:pt x="88392" y="765048"/>
                </a:lnTo>
                <a:lnTo>
                  <a:pt x="96011" y="725424"/>
                </a:lnTo>
                <a:lnTo>
                  <a:pt x="105156" y="685800"/>
                </a:lnTo>
                <a:lnTo>
                  <a:pt x="64008" y="676656"/>
                </a:lnTo>
                <a:lnTo>
                  <a:pt x="103632" y="693420"/>
                </a:lnTo>
                <a:lnTo>
                  <a:pt x="115823" y="655320"/>
                </a:lnTo>
                <a:lnTo>
                  <a:pt x="129540" y="617220"/>
                </a:lnTo>
                <a:lnTo>
                  <a:pt x="146304" y="580644"/>
                </a:lnTo>
                <a:lnTo>
                  <a:pt x="166116" y="544068"/>
                </a:lnTo>
                <a:lnTo>
                  <a:pt x="188976" y="509016"/>
                </a:lnTo>
                <a:lnTo>
                  <a:pt x="149352" y="492252"/>
                </a:lnTo>
                <a:lnTo>
                  <a:pt x="179832" y="522732"/>
                </a:lnTo>
                <a:lnTo>
                  <a:pt x="202692" y="487680"/>
                </a:lnTo>
                <a:lnTo>
                  <a:pt x="230123" y="454152"/>
                </a:lnTo>
                <a:lnTo>
                  <a:pt x="257556" y="422148"/>
                </a:lnTo>
                <a:lnTo>
                  <a:pt x="288035" y="391668"/>
                </a:lnTo>
                <a:lnTo>
                  <a:pt x="320040" y="361188"/>
                </a:lnTo>
                <a:lnTo>
                  <a:pt x="355092" y="332232"/>
                </a:lnTo>
                <a:lnTo>
                  <a:pt x="390144" y="304800"/>
                </a:lnTo>
                <a:lnTo>
                  <a:pt x="428244" y="278892"/>
                </a:lnTo>
                <a:lnTo>
                  <a:pt x="399288" y="248412"/>
                </a:lnTo>
                <a:lnTo>
                  <a:pt x="416052" y="288036"/>
                </a:lnTo>
                <a:lnTo>
                  <a:pt x="455676" y="262128"/>
                </a:lnTo>
                <a:lnTo>
                  <a:pt x="496823" y="239268"/>
                </a:lnTo>
                <a:lnTo>
                  <a:pt x="539496" y="216408"/>
                </a:lnTo>
                <a:lnTo>
                  <a:pt x="583692" y="196596"/>
                </a:lnTo>
                <a:lnTo>
                  <a:pt x="629412" y="176784"/>
                </a:lnTo>
                <a:lnTo>
                  <a:pt x="675132" y="160020"/>
                </a:lnTo>
                <a:lnTo>
                  <a:pt x="723900" y="143256"/>
                </a:lnTo>
                <a:lnTo>
                  <a:pt x="707135" y="105156"/>
                </a:lnTo>
                <a:lnTo>
                  <a:pt x="716280" y="146304"/>
                </a:lnTo>
                <a:lnTo>
                  <a:pt x="765048" y="131064"/>
                </a:lnTo>
                <a:lnTo>
                  <a:pt x="815340" y="118872"/>
                </a:lnTo>
                <a:lnTo>
                  <a:pt x="867156" y="108204"/>
                </a:lnTo>
                <a:lnTo>
                  <a:pt x="920496" y="99060"/>
                </a:lnTo>
                <a:lnTo>
                  <a:pt x="973835" y="92964"/>
                </a:lnTo>
                <a:lnTo>
                  <a:pt x="966216" y="51816"/>
                </a:lnTo>
                <a:lnTo>
                  <a:pt x="966216" y="92964"/>
                </a:lnTo>
                <a:lnTo>
                  <a:pt x="1019556" y="88392"/>
                </a:lnTo>
                <a:lnTo>
                  <a:pt x="1075944" y="85344"/>
                </a:lnTo>
                <a:lnTo>
                  <a:pt x="1132332" y="838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22020" y="6484620"/>
            <a:ext cx="1424940" cy="838199"/>
          </a:xfrm>
          <a:custGeom>
            <a:avLst/>
            <a:gdLst>
              <a:gd name="connsiteX0" fmla="*/ 711708 w 1424940"/>
              <a:gd name="connsiteY0" fmla="*/ 0 h 838199"/>
              <a:gd name="connsiteX1" fmla="*/ 0 w 1424940"/>
              <a:gd name="connsiteY1" fmla="*/ 419099 h 838199"/>
              <a:gd name="connsiteX2" fmla="*/ 711708 w 1424940"/>
              <a:gd name="connsiteY2" fmla="*/ 838199 h 838199"/>
              <a:gd name="connsiteX3" fmla="*/ 1424940 w 1424940"/>
              <a:gd name="connsiteY3" fmla="*/ 419099 h 838199"/>
              <a:gd name="connsiteX4" fmla="*/ 711708 w 1424940"/>
              <a:gd name="connsiteY4" fmla="*/ 0 h 838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4940" h="838199">
                <a:moveTo>
                  <a:pt x="711708" y="0"/>
                </a:moveTo>
                <a:cubicBezTo>
                  <a:pt x="318516" y="0"/>
                  <a:pt x="0" y="187451"/>
                  <a:pt x="0" y="419099"/>
                </a:cubicBezTo>
                <a:cubicBezTo>
                  <a:pt x="0" y="650748"/>
                  <a:pt x="318516" y="838199"/>
                  <a:pt x="711708" y="838199"/>
                </a:cubicBezTo>
                <a:cubicBezTo>
                  <a:pt x="1106424" y="838199"/>
                  <a:pt x="1424940" y="650748"/>
                  <a:pt x="1424940" y="419099"/>
                </a:cubicBezTo>
                <a:cubicBezTo>
                  <a:pt x="1424940" y="187451"/>
                  <a:pt x="1106424" y="0"/>
                  <a:pt x="711708" y="0"/>
                </a:cubicBezTo>
              </a:path>
            </a:pathLst>
          </a:custGeom>
          <a:solidFill>
            <a:srgbClr val="00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79348" y="6441948"/>
            <a:ext cx="1508760" cy="922019"/>
          </a:xfrm>
          <a:custGeom>
            <a:avLst/>
            <a:gdLst>
              <a:gd name="connsiteX0" fmla="*/ 754380 w 1508760"/>
              <a:gd name="connsiteY0" fmla="*/ 83820 h 922019"/>
              <a:gd name="connsiteX1" fmla="*/ 762000 w 1508760"/>
              <a:gd name="connsiteY1" fmla="*/ 82295 h 922019"/>
              <a:gd name="connsiteX2" fmla="*/ 769620 w 1508760"/>
              <a:gd name="connsiteY2" fmla="*/ 80771 h 922019"/>
              <a:gd name="connsiteX3" fmla="*/ 783336 w 1508760"/>
              <a:gd name="connsiteY3" fmla="*/ 71628 h 922019"/>
              <a:gd name="connsiteX4" fmla="*/ 792480 w 1508760"/>
              <a:gd name="connsiteY4" fmla="*/ 57911 h 922019"/>
              <a:gd name="connsiteX5" fmla="*/ 794003 w 1508760"/>
              <a:gd name="connsiteY5" fmla="*/ 50292 h 922019"/>
              <a:gd name="connsiteX6" fmla="*/ 795528 w 1508760"/>
              <a:gd name="connsiteY6" fmla="*/ 42672 h 922019"/>
              <a:gd name="connsiteX7" fmla="*/ 794003 w 1508760"/>
              <a:gd name="connsiteY7" fmla="*/ 33528 h 922019"/>
              <a:gd name="connsiteX8" fmla="*/ 792480 w 1508760"/>
              <a:gd name="connsiteY8" fmla="*/ 25908 h 922019"/>
              <a:gd name="connsiteX9" fmla="*/ 783336 w 1508760"/>
              <a:gd name="connsiteY9" fmla="*/ 12192 h 922019"/>
              <a:gd name="connsiteX10" fmla="*/ 769620 w 1508760"/>
              <a:gd name="connsiteY10" fmla="*/ 3048 h 922019"/>
              <a:gd name="connsiteX11" fmla="*/ 762000 w 1508760"/>
              <a:gd name="connsiteY11" fmla="*/ 1523 h 922019"/>
              <a:gd name="connsiteX12" fmla="*/ 754380 w 1508760"/>
              <a:gd name="connsiteY12" fmla="*/ 0 h 922019"/>
              <a:gd name="connsiteX13" fmla="*/ 681228 w 1508760"/>
              <a:gd name="connsiteY13" fmla="*/ 1523 h 922019"/>
              <a:gd name="connsiteX14" fmla="*/ 609600 w 1508760"/>
              <a:gd name="connsiteY14" fmla="*/ 9144 h 922019"/>
              <a:gd name="connsiteX15" fmla="*/ 601980 w 1508760"/>
              <a:gd name="connsiteY15" fmla="*/ 9144 h 922019"/>
              <a:gd name="connsiteX16" fmla="*/ 533400 w 1508760"/>
              <a:gd name="connsiteY16" fmla="*/ 19811 h 922019"/>
              <a:gd name="connsiteX17" fmla="*/ 467868 w 1508760"/>
              <a:gd name="connsiteY17" fmla="*/ 33528 h 922019"/>
              <a:gd name="connsiteX18" fmla="*/ 405384 w 1508760"/>
              <a:gd name="connsiteY18" fmla="*/ 51816 h 922019"/>
              <a:gd name="connsiteX19" fmla="*/ 397764 w 1508760"/>
              <a:gd name="connsiteY19" fmla="*/ 53340 h 922019"/>
              <a:gd name="connsiteX20" fmla="*/ 338328 w 1508760"/>
              <a:gd name="connsiteY20" fmla="*/ 74676 h 922019"/>
              <a:gd name="connsiteX21" fmla="*/ 283464 w 1508760"/>
              <a:gd name="connsiteY21" fmla="*/ 99059 h 922019"/>
              <a:gd name="connsiteX22" fmla="*/ 233172 w 1508760"/>
              <a:gd name="connsiteY22" fmla="*/ 126492 h 922019"/>
              <a:gd name="connsiteX23" fmla="*/ 187452 w 1508760"/>
              <a:gd name="connsiteY23" fmla="*/ 155447 h 922019"/>
              <a:gd name="connsiteX24" fmla="*/ 175260 w 1508760"/>
              <a:gd name="connsiteY24" fmla="*/ 164592 h 922019"/>
              <a:gd name="connsiteX25" fmla="*/ 134112 w 1508760"/>
              <a:gd name="connsiteY25" fmla="*/ 196595 h 922019"/>
              <a:gd name="connsiteX26" fmla="*/ 97536 w 1508760"/>
              <a:gd name="connsiteY26" fmla="*/ 231647 h 922019"/>
              <a:gd name="connsiteX27" fmla="*/ 68580 w 1508760"/>
              <a:gd name="connsiteY27" fmla="*/ 268223 h 922019"/>
              <a:gd name="connsiteX28" fmla="*/ 59436 w 1508760"/>
              <a:gd name="connsiteY28" fmla="*/ 281940 h 922019"/>
              <a:gd name="connsiteX29" fmla="*/ 45719 w 1508760"/>
              <a:gd name="connsiteY29" fmla="*/ 300228 h 922019"/>
              <a:gd name="connsiteX30" fmla="*/ 35052 w 1508760"/>
              <a:gd name="connsiteY30" fmla="*/ 320040 h 922019"/>
              <a:gd name="connsiteX31" fmla="*/ 25908 w 1508760"/>
              <a:gd name="connsiteY31" fmla="*/ 339852 h 922019"/>
              <a:gd name="connsiteX32" fmla="*/ 18288 w 1508760"/>
              <a:gd name="connsiteY32" fmla="*/ 361188 h 922019"/>
              <a:gd name="connsiteX33" fmla="*/ 10668 w 1508760"/>
              <a:gd name="connsiteY33" fmla="*/ 381000 h 922019"/>
              <a:gd name="connsiteX34" fmla="*/ 9144 w 1508760"/>
              <a:gd name="connsiteY34" fmla="*/ 388620 h 922019"/>
              <a:gd name="connsiteX35" fmla="*/ 4572 w 1508760"/>
              <a:gd name="connsiteY35" fmla="*/ 409956 h 922019"/>
              <a:gd name="connsiteX36" fmla="*/ 1524 w 1508760"/>
              <a:gd name="connsiteY36" fmla="*/ 431292 h 922019"/>
              <a:gd name="connsiteX37" fmla="*/ 1524 w 1508760"/>
              <a:gd name="connsiteY37" fmla="*/ 438911 h 922019"/>
              <a:gd name="connsiteX38" fmla="*/ 0 w 1508760"/>
              <a:gd name="connsiteY38" fmla="*/ 461771 h 922019"/>
              <a:gd name="connsiteX39" fmla="*/ 1524 w 1508760"/>
              <a:gd name="connsiteY39" fmla="*/ 483108 h 922019"/>
              <a:gd name="connsiteX40" fmla="*/ 1524 w 1508760"/>
              <a:gd name="connsiteY40" fmla="*/ 490728 h 922019"/>
              <a:gd name="connsiteX41" fmla="*/ 4572 w 1508760"/>
              <a:gd name="connsiteY41" fmla="*/ 512064 h 922019"/>
              <a:gd name="connsiteX42" fmla="*/ 9144 w 1508760"/>
              <a:gd name="connsiteY42" fmla="*/ 533400 h 922019"/>
              <a:gd name="connsiteX43" fmla="*/ 10668 w 1508760"/>
              <a:gd name="connsiteY43" fmla="*/ 541020 h 922019"/>
              <a:gd name="connsiteX44" fmla="*/ 18288 w 1508760"/>
              <a:gd name="connsiteY44" fmla="*/ 560832 h 922019"/>
              <a:gd name="connsiteX45" fmla="*/ 25908 w 1508760"/>
              <a:gd name="connsiteY45" fmla="*/ 582168 h 922019"/>
              <a:gd name="connsiteX46" fmla="*/ 35052 w 1508760"/>
              <a:gd name="connsiteY46" fmla="*/ 601980 h 922019"/>
              <a:gd name="connsiteX47" fmla="*/ 45719 w 1508760"/>
              <a:gd name="connsiteY47" fmla="*/ 621792 h 922019"/>
              <a:gd name="connsiteX48" fmla="*/ 59436 w 1508760"/>
              <a:gd name="connsiteY48" fmla="*/ 640080 h 922019"/>
              <a:gd name="connsiteX49" fmla="*/ 68580 w 1508760"/>
              <a:gd name="connsiteY49" fmla="*/ 653795 h 922019"/>
              <a:gd name="connsiteX50" fmla="*/ 97536 w 1508760"/>
              <a:gd name="connsiteY50" fmla="*/ 690371 h 922019"/>
              <a:gd name="connsiteX51" fmla="*/ 134112 w 1508760"/>
              <a:gd name="connsiteY51" fmla="*/ 725423 h 922019"/>
              <a:gd name="connsiteX52" fmla="*/ 175260 w 1508760"/>
              <a:gd name="connsiteY52" fmla="*/ 757428 h 922019"/>
              <a:gd name="connsiteX53" fmla="*/ 187452 w 1508760"/>
              <a:gd name="connsiteY53" fmla="*/ 766571 h 922019"/>
              <a:gd name="connsiteX54" fmla="*/ 233172 w 1508760"/>
              <a:gd name="connsiteY54" fmla="*/ 797052 h 922019"/>
              <a:gd name="connsiteX55" fmla="*/ 283464 w 1508760"/>
              <a:gd name="connsiteY55" fmla="*/ 822959 h 922019"/>
              <a:gd name="connsiteX56" fmla="*/ 338328 w 1508760"/>
              <a:gd name="connsiteY56" fmla="*/ 847344 h 922019"/>
              <a:gd name="connsiteX57" fmla="*/ 397764 w 1508760"/>
              <a:gd name="connsiteY57" fmla="*/ 868680 h 922019"/>
              <a:gd name="connsiteX58" fmla="*/ 405384 w 1508760"/>
              <a:gd name="connsiteY58" fmla="*/ 870204 h 922019"/>
              <a:gd name="connsiteX59" fmla="*/ 467868 w 1508760"/>
              <a:gd name="connsiteY59" fmla="*/ 888492 h 922019"/>
              <a:gd name="connsiteX60" fmla="*/ 533400 w 1508760"/>
              <a:gd name="connsiteY60" fmla="*/ 902208 h 922019"/>
              <a:gd name="connsiteX61" fmla="*/ 601980 w 1508760"/>
              <a:gd name="connsiteY61" fmla="*/ 912876 h 922019"/>
              <a:gd name="connsiteX62" fmla="*/ 609600 w 1508760"/>
              <a:gd name="connsiteY62" fmla="*/ 912876 h 922019"/>
              <a:gd name="connsiteX63" fmla="*/ 681228 w 1508760"/>
              <a:gd name="connsiteY63" fmla="*/ 920495 h 922019"/>
              <a:gd name="connsiteX64" fmla="*/ 754380 w 1508760"/>
              <a:gd name="connsiteY64" fmla="*/ 922020 h 922019"/>
              <a:gd name="connsiteX65" fmla="*/ 826008 w 1508760"/>
              <a:gd name="connsiteY65" fmla="*/ 920495 h 922019"/>
              <a:gd name="connsiteX66" fmla="*/ 897636 w 1508760"/>
              <a:gd name="connsiteY66" fmla="*/ 912876 h 922019"/>
              <a:gd name="connsiteX67" fmla="*/ 906780 w 1508760"/>
              <a:gd name="connsiteY67" fmla="*/ 912876 h 922019"/>
              <a:gd name="connsiteX68" fmla="*/ 973836 w 1508760"/>
              <a:gd name="connsiteY68" fmla="*/ 902208 h 922019"/>
              <a:gd name="connsiteX69" fmla="*/ 1039368 w 1508760"/>
              <a:gd name="connsiteY69" fmla="*/ 888492 h 922019"/>
              <a:gd name="connsiteX70" fmla="*/ 1101852 w 1508760"/>
              <a:gd name="connsiteY70" fmla="*/ 870204 h 922019"/>
              <a:gd name="connsiteX71" fmla="*/ 1110996 w 1508760"/>
              <a:gd name="connsiteY71" fmla="*/ 868680 h 922019"/>
              <a:gd name="connsiteX72" fmla="*/ 1168908 w 1508760"/>
              <a:gd name="connsiteY72" fmla="*/ 847344 h 922019"/>
              <a:gd name="connsiteX73" fmla="*/ 1223772 w 1508760"/>
              <a:gd name="connsiteY73" fmla="*/ 822959 h 922019"/>
              <a:gd name="connsiteX74" fmla="*/ 1275587 w 1508760"/>
              <a:gd name="connsiteY74" fmla="*/ 797052 h 922019"/>
              <a:gd name="connsiteX75" fmla="*/ 1321308 w 1508760"/>
              <a:gd name="connsiteY75" fmla="*/ 766571 h 922019"/>
              <a:gd name="connsiteX76" fmla="*/ 1333500 w 1508760"/>
              <a:gd name="connsiteY76" fmla="*/ 757428 h 922019"/>
              <a:gd name="connsiteX77" fmla="*/ 1374648 w 1508760"/>
              <a:gd name="connsiteY77" fmla="*/ 725423 h 922019"/>
              <a:gd name="connsiteX78" fmla="*/ 1411224 w 1508760"/>
              <a:gd name="connsiteY78" fmla="*/ 690371 h 922019"/>
              <a:gd name="connsiteX79" fmla="*/ 1440180 w 1508760"/>
              <a:gd name="connsiteY79" fmla="*/ 653795 h 922019"/>
              <a:gd name="connsiteX80" fmla="*/ 1449324 w 1508760"/>
              <a:gd name="connsiteY80" fmla="*/ 640080 h 922019"/>
              <a:gd name="connsiteX81" fmla="*/ 1463040 w 1508760"/>
              <a:gd name="connsiteY81" fmla="*/ 621792 h 922019"/>
              <a:gd name="connsiteX82" fmla="*/ 1473708 w 1508760"/>
              <a:gd name="connsiteY82" fmla="*/ 601980 h 922019"/>
              <a:gd name="connsiteX83" fmla="*/ 1482852 w 1508760"/>
              <a:gd name="connsiteY83" fmla="*/ 582168 h 922019"/>
              <a:gd name="connsiteX84" fmla="*/ 1491996 w 1508760"/>
              <a:gd name="connsiteY84" fmla="*/ 560832 h 922019"/>
              <a:gd name="connsiteX85" fmla="*/ 1498092 w 1508760"/>
              <a:gd name="connsiteY85" fmla="*/ 541020 h 922019"/>
              <a:gd name="connsiteX86" fmla="*/ 1499616 w 1508760"/>
              <a:gd name="connsiteY86" fmla="*/ 533400 h 922019"/>
              <a:gd name="connsiteX87" fmla="*/ 1504187 w 1508760"/>
              <a:gd name="connsiteY87" fmla="*/ 512064 h 922019"/>
              <a:gd name="connsiteX88" fmla="*/ 1507236 w 1508760"/>
              <a:gd name="connsiteY88" fmla="*/ 490728 h 922019"/>
              <a:gd name="connsiteX89" fmla="*/ 1507236 w 1508760"/>
              <a:gd name="connsiteY89" fmla="*/ 483108 h 922019"/>
              <a:gd name="connsiteX90" fmla="*/ 1508760 w 1508760"/>
              <a:gd name="connsiteY90" fmla="*/ 461771 h 922019"/>
              <a:gd name="connsiteX91" fmla="*/ 1507236 w 1508760"/>
              <a:gd name="connsiteY91" fmla="*/ 438911 h 922019"/>
              <a:gd name="connsiteX92" fmla="*/ 1507236 w 1508760"/>
              <a:gd name="connsiteY92" fmla="*/ 431292 h 922019"/>
              <a:gd name="connsiteX93" fmla="*/ 1504187 w 1508760"/>
              <a:gd name="connsiteY93" fmla="*/ 409956 h 922019"/>
              <a:gd name="connsiteX94" fmla="*/ 1499616 w 1508760"/>
              <a:gd name="connsiteY94" fmla="*/ 388620 h 922019"/>
              <a:gd name="connsiteX95" fmla="*/ 1498092 w 1508760"/>
              <a:gd name="connsiteY95" fmla="*/ 381000 h 922019"/>
              <a:gd name="connsiteX96" fmla="*/ 1491996 w 1508760"/>
              <a:gd name="connsiteY96" fmla="*/ 361188 h 922019"/>
              <a:gd name="connsiteX97" fmla="*/ 1482852 w 1508760"/>
              <a:gd name="connsiteY97" fmla="*/ 339852 h 922019"/>
              <a:gd name="connsiteX98" fmla="*/ 1473708 w 1508760"/>
              <a:gd name="connsiteY98" fmla="*/ 320040 h 922019"/>
              <a:gd name="connsiteX99" fmla="*/ 1463040 w 1508760"/>
              <a:gd name="connsiteY99" fmla="*/ 300228 h 922019"/>
              <a:gd name="connsiteX100" fmla="*/ 1453896 w 1508760"/>
              <a:gd name="connsiteY100" fmla="*/ 286511 h 922019"/>
              <a:gd name="connsiteX101" fmla="*/ 1440180 w 1508760"/>
              <a:gd name="connsiteY101" fmla="*/ 268223 h 922019"/>
              <a:gd name="connsiteX102" fmla="*/ 1411224 w 1508760"/>
              <a:gd name="connsiteY102" fmla="*/ 231647 h 922019"/>
              <a:gd name="connsiteX103" fmla="*/ 1374648 w 1508760"/>
              <a:gd name="connsiteY103" fmla="*/ 196595 h 922019"/>
              <a:gd name="connsiteX104" fmla="*/ 1333500 w 1508760"/>
              <a:gd name="connsiteY104" fmla="*/ 164592 h 922019"/>
              <a:gd name="connsiteX105" fmla="*/ 1321308 w 1508760"/>
              <a:gd name="connsiteY105" fmla="*/ 155447 h 922019"/>
              <a:gd name="connsiteX106" fmla="*/ 1275587 w 1508760"/>
              <a:gd name="connsiteY106" fmla="*/ 126492 h 922019"/>
              <a:gd name="connsiteX107" fmla="*/ 1223772 w 1508760"/>
              <a:gd name="connsiteY107" fmla="*/ 99059 h 922019"/>
              <a:gd name="connsiteX108" fmla="*/ 1168908 w 1508760"/>
              <a:gd name="connsiteY108" fmla="*/ 74676 h 922019"/>
              <a:gd name="connsiteX109" fmla="*/ 1110996 w 1508760"/>
              <a:gd name="connsiteY109" fmla="*/ 53340 h 922019"/>
              <a:gd name="connsiteX110" fmla="*/ 1101852 w 1508760"/>
              <a:gd name="connsiteY110" fmla="*/ 51816 h 922019"/>
              <a:gd name="connsiteX111" fmla="*/ 1039368 w 1508760"/>
              <a:gd name="connsiteY111" fmla="*/ 33528 h 922019"/>
              <a:gd name="connsiteX112" fmla="*/ 973836 w 1508760"/>
              <a:gd name="connsiteY112" fmla="*/ 19811 h 922019"/>
              <a:gd name="connsiteX113" fmla="*/ 906780 w 1508760"/>
              <a:gd name="connsiteY113" fmla="*/ 9144 h 922019"/>
              <a:gd name="connsiteX114" fmla="*/ 897636 w 1508760"/>
              <a:gd name="connsiteY114" fmla="*/ 9144 h 922019"/>
              <a:gd name="connsiteX115" fmla="*/ 826008 w 1508760"/>
              <a:gd name="connsiteY115" fmla="*/ 1523 h 922019"/>
              <a:gd name="connsiteX116" fmla="*/ 754380 w 1508760"/>
              <a:gd name="connsiteY116" fmla="*/ 0 h 922019"/>
              <a:gd name="connsiteX117" fmla="*/ 745236 w 1508760"/>
              <a:gd name="connsiteY117" fmla="*/ 1523 h 922019"/>
              <a:gd name="connsiteX118" fmla="*/ 737616 w 1508760"/>
              <a:gd name="connsiteY118" fmla="*/ 3048 h 922019"/>
              <a:gd name="connsiteX119" fmla="*/ 723900 w 1508760"/>
              <a:gd name="connsiteY119" fmla="*/ 12192 h 922019"/>
              <a:gd name="connsiteX120" fmla="*/ 714756 w 1508760"/>
              <a:gd name="connsiteY120" fmla="*/ 25908 h 922019"/>
              <a:gd name="connsiteX121" fmla="*/ 713232 w 1508760"/>
              <a:gd name="connsiteY121" fmla="*/ 33528 h 922019"/>
              <a:gd name="connsiteX122" fmla="*/ 711708 w 1508760"/>
              <a:gd name="connsiteY122" fmla="*/ 42672 h 922019"/>
              <a:gd name="connsiteX123" fmla="*/ 713232 w 1508760"/>
              <a:gd name="connsiteY123" fmla="*/ 50292 h 922019"/>
              <a:gd name="connsiteX124" fmla="*/ 714756 w 1508760"/>
              <a:gd name="connsiteY124" fmla="*/ 57911 h 922019"/>
              <a:gd name="connsiteX125" fmla="*/ 723900 w 1508760"/>
              <a:gd name="connsiteY125" fmla="*/ 71628 h 922019"/>
              <a:gd name="connsiteX126" fmla="*/ 737616 w 1508760"/>
              <a:gd name="connsiteY126" fmla="*/ 80771 h 922019"/>
              <a:gd name="connsiteX127" fmla="*/ 745236 w 1508760"/>
              <a:gd name="connsiteY127" fmla="*/ 82295 h 922019"/>
              <a:gd name="connsiteX128" fmla="*/ 754380 w 1508760"/>
              <a:gd name="connsiteY128" fmla="*/ 83820 h 922019"/>
              <a:gd name="connsiteX129" fmla="*/ 826008 w 1508760"/>
              <a:gd name="connsiteY129" fmla="*/ 85344 h 922019"/>
              <a:gd name="connsiteX130" fmla="*/ 897636 w 1508760"/>
              <a:gd name="connsiteY130" fmla="*/ 92964 h 922019"/>
              <a:gd name="connsiteX131" fmla="*/ 897636 w 1508760"/>
              <a:gd name="connsiteY131" fmla="*/ 50292 h 922019"/>
              <a:gd name="connsiteX132" fmla="*/ 890016 w 1508760"/>
              <a:gd name="connsiteY132" fmla="*/ 91440 h 922019"/>
              <a:gd name="connsiteX133" fmla="*/ 957072 w 1508760"/>
              <a:gd name="connsiteY133" fmla="*/ 102108 h 922019"/>
              <a:gd name="connsiteX134" fmla="*/ 1022603 w 1508760"/>
              <a:gd name="connsiteY134" fmla="*/ 115823 h 922019"/>
              <a:gd name="connsiteX135" fmla="*/ 1085087 w 1508760"/>
              <a:gd name="connsiteY135" fmla="*/ 134111 h 922019"/>
              <a:gd name="connsiteX136" fmla="*/ 1094232 w 1508760"/>
              <a:gd name="connsiteY136" fmla="*/ 92964 h 922019"/>
              <a:gd name="connsiteX137" fmla="*/ 1077468 w 1508760"/>
              <a:gd name="connsiteY137" fmla="*/ 131064 h 922019"/>
              <a:gd name="connsiteX138" fmla="*/ 1135380 w 1508760"/>
              <a:gd name="connsiteY138" fmla="*/ 152400 h 922019"/>
              <a:gd name="connsiteX139" fmla="*/ 1190244 w 1508760"/>
              <a:gd name="connsiteY139" fmla="*/ 176783 h 922019"/>
              <a:gd name="connsiteX140" fmla="*/ 1242060 w 1508760"/>
              <a:gd name="connsiteY140" fmla="*/ 204216 h 922019"/>
              <a:gd name="connsiteX141" fmla="*/ 1287780 w 1508760"/>
              <a:gd name="connsiteY141" fmla="*/ 233171 h 922019"/>
              <a:gd name="connsiteX142" fmla="*/ 1304544 w 1508760"/>
              <a:gd name="connsiteY142" fmla="*/ 195071 h 922019"/>
              <a:gd name="connsiteX143" fmla="*/ 1274064 w 1508760"/>
              <a:gd name="connsiteY143" fmla="*/ 224028 h 922019"/>
              <a:gd name="connsiteX144" fmla="*/ 1315212 w 1508760"/>
              <a:gd name="connsiteY144" fmla="*/ 256032 h 922019"/>
              <a:gd name="connsiteX145" fmla="*/ 1351787 w 1508760"/>
              <a:gd name="connsiteY145" fmla="*/ 291083 h 922019"/>
              <a:gd name="connsiteX146" fmla="*/ 1380744 w 1508760"/>
              <a:gd name="connsiteY146" fmla="*/ 327659 h 922019"/>
              <a:gd name="connsiteX147" fmla="*/ 1394460 w 1508760"/>
              <a:gd name="connsiteY147" fmla="*/ 345947 h 922019"/>
              <a:gd name="connsiteX148" fmla="*/ 1423416 w 1508760"/>
              <a:gd name="connsiteY148" fmla="*/ 316992 h 922019"/>
              <a:gd name="connsiteX149" fmla="*/ 1385316 w 1508760"/>
              <a:gd name="connsiteY149" fmla="*/ 332232 h 922019"/>
              <a:gd name="connsiteX150" fmla="*/ 1395984 w 1508760"/>
              <a:gd name="connsiteY150" fmla="*/ 352044 h 922019"/>
              <a:gd name="connsiteX151" fmla="*/ 1405128 w 1508760"/>
              <a:gd name="connsiteY151" fmla="*/ 371856 h 922019"/>
              <a:gd name="connsiteX152" fmla="*/ 1414272 w 1508760"/>
              <a:gd name="connsiteY152" fmla="*/ 393192 h 922019"/>
              <a:gd name="connsiteX153" fmla="*/ 1420368 w 1508760"/>
              <a:gd name="connsiteY153" fmla="*/ 413004 h 922019"/>
              <a:gd name="connsiteX154" fmla="*/ 1458468 w 1508760"/>
              <a:gd name="connsiteY154" fmla="*/ 397764 h 922019"/>
              <a:gd name="connsiteX155" fmla="*/ 1417320 w 1508760"/>
              <a:gd name="connsiteY155" fmla="*/ 405383 h 922019"/>
              <a:gd name="connsiteX156" fmla="*/ 1421892 w 1508760"/>
              <a:gd name="connsiteY156" fmla="*/ 426720 h 922019"/>
              <a:gd name="connsiteX157" fmla="*/ 1424940 w 1508760"/>
              <a:gd name="connsiteY157" fmla="*/ 448056 h 922019"/>
              <a:gd name="connsiteX158" fmla="*/ 1466087 w 1508760"/>
              <a:gd name="connsiteY158" fmla="*/ 438911 h 922019"/>
              <a:gd name="connsiteX159" fmla="*/ 1423416 w 1508760"/>
              <a:gd name="connsiteY159" fmla="*/ 438911 h 922019"/>
              <a:gd name="connsiteX160" fmla="*/ 1424940 w 1508760"/>
              <a:gd name="connsiteY160" fmla="*/ 461771 h 922019"/>
              <a:gd name="connsiteX161" fmla="*/ 1423416 w 1508760"/>
              <a:gd name="connsiteY161" fmla="*/ 483108 h 922019"/>
              <a:gd name="connsiteX162" fmla="*/ 1466087 w 1508760"/>
              <a:gd name="connsiteY162" fmla="*/ 483108 h 922019"/>
              <a:gd name="connsiteX163" fmla="*/ 1424940 w 1508760"/>
              <a:gd name="connsiteY163" fmla="*/ 473964 h 922019"/>
              <a:gd name="connsiteX164" fmla="*/ 1421892 w 1508760"/>
              <a:gd name="connsiteY164" fmla="*/ 495300 h 922019"/>
              <a:gd name="connsiteX165" fmla="*/ 1417320 w 1508760"/>
              <a:gd name="connsiteY165" fmla="*/ 516635 h 922019"/>
              <a:gd name="connsiteX166" fmla="*/ 1458468 w 1508760"/>
              <a:gd name="connsiteY166" fmla="*/ 524256 h 922019"/>
              <a:gd name="connsiteX167" fmla="*/ 1420368 w 1508760"/>
              <a:gd name="connsiteY167" fmla="*/ 509016 h 922019"/>
              <a:gd name="connsiteX168" fmla="*/ 1414272 w 1508760"/>
              <a:gd name="connsiteY168" fmla="*/ 528828 h 922019"/>
              <a:gd name="connsiteX169" fmla="*/ 1405128 w 1508760"/>
              <a:gd name="connsiteY169" fmla="*/ 550164 h 922019"/>
              <a:gd name="connsiteX170" fmla="*/ 1395984 w 1508760"/>
              <a:gd name="connsiteY170" fmla="*/ 569976 h 922019"/>
              <a:gd name="connsiteX171" fmla="*/ 1385316 w 1508760"/>
              <a:gd name="connsiteY171" fmla="*/ 589788 h 922019"/>
              <a:gd name="connsiteX172" fmla="*/ 1371600 w 1508760"/>
              <a:gd name="connsiteY172" fmla="*/ 608076 h 922019"/>
              <a:gd name="connsiteX173" fmla="*/ 1411224 w 1508760"/>
              <a:gd name="connsiteY173" fmla="*/ 624840 h 922019"/>
              <a:gd name="connsiteX174" fmla="*/ 1380744 w 1508760"/>
              <a:gd name="connsiteY174" fmla="*/ 594359 h 922019"/>
              <a:gd name="connsiteX175" fmla="*/ 1351787 w 1508760"/>
              <a:gd name="connsiteY175" fmla="*/ 630935 h 922019"/>
              <a:gd name="connsiteX176" fmla="*/ 1315212 w 1508760"/>
              <a:gd name="connsiteY176" fmla="*/ 665988 h 922019"/>
              <a:gd name="connsiteX177" fmla="*/ 1274064 w 1508760"/>
              <a:gd name="connsiteY177" fmla="*/ 697992 h 922019"/>
              <a:gd name="connsiteX178" fmla="*/ 1304544 w 1508760"/>
              <a:gd name="connsiteY178" fmla="*/ 728471 h 922019"/>
              <a:gd name="connsiteX179" fmla="*/ 1287780 w 1508760"/>
              <a:gd name="connsiteY179" fmla="*/ 688847 h 922019"/>
              <a:gd name="connsiteX180" fmla="*/ 1242060 w 1508760"/>
              <a:gd name="connsiteY180" fmla="*/ 719328 h 922019"/>
              <a:gd name="connsiteX181" fmla="*/ 1190244 w 1508760"/>
              <a:gd name="connsiteY181" fmla="*/ 745235 h 922019"/>
              <a:gd name="connsiteX182" fmla="*/ 1135380 w 1508760"/>
              <a:gd name="connsiteY182" fmla="*/ 769620 h 922019"/>
              <a:gd name="connsiteX183" fmla="*/ 1077468 w 1508760"/>
              <a:gd name="connsiteY183" fmla="*/ 790956 h 922019"/>
              <a:gd name="connsiteX184" fmla="*/ 1094232 w 1508760"/>
              <a:gd name="connsiteY184" fmla="*/ 829056 h 922019"/>
              <a:gd name="connsiteX185" fmla="*/ 1085087 w 1508760"/>
              <a:gd name="connsiteY185" fmla="*/ 787908 h 922019"/>
              <a:gd name="connsiteX186" fmla="*/ 1022603 w 1508760"/>
              <a:gd name="connsiteY186" fmla="*/ 806195 h 922019"/>
              <a:gd name="connsiteX187" fmla="*/ 957072 w 1508760"/>
              <a:gd name="connsiteY187" fmla="*/ 819912 h 922019"/>
              <a:gd name="connsiteX188" fmla="*/ 890016 w 1508760"/>
              <a:gd name="connsiteY188" fmla="*/ 830580 h 922019"/>
              <a:gd name="connsiteX189" fmla="*/ 897636 w 1508760"/>
              <a:gd name="connsiteY189" fmla="*/ 871728 h 922019"/>
              <a:gd name="connsiteX190" fmla="*/ 897636 w 1508760"/>
              <a:gd name="connsiteY190" fmla="*/ 829056 h 922019"/>
              <a:gd name="connsiteX191" fmla="*/ 826008 w 1508760"/>
              <a:gd name="connsiteY191" fmla="*/ 836676 h 922019"/>
              <a:gd name="connsiteX192" fmla="*/ 754380 w 1508760"/>
              <a:gd name="connsiteY192" fmla="*/ 838200 h 922019"/>
              <a:gd name="connsiteX193" fmla="*/ 681228 w 1508760"/>
              <a:gd name="connsiteY193" fmla="*/ 836676 h 922019"/>
              <a:gd name="connsiteX194" fmla="*/ 609600 w 1508760"/>
              <a:gd name="connsiteY194" fmla="*/ 829056 h 922019"/>
              <a:gd name="connsiteX195" fmla="*/ 609600 w 1508760"/>
              <a:gd name="connsiteY195" fmla="*/ 871728 h 922019"/>
              <a:gd name="connsiteX196" fmla="*/ 618744 w 1508760"/>
              <a:gd name="connsiteY196" fmla="*/ 830580 h 922019"/>
              <a:gd name="connsiteX197" fmla="*/ 550164 w 1508760"/>
              <a:gd name="connsiteY197" fmla="*/ 819912 h 922019"/>
              <a:gd name="connsiteX198" fmla="*/ 484632 w 1508760"/>
              <a:gd name="connsiteY198" fmla="*/ 806195 h 922019"/>
              <a:gd name="connsiteX199" fmla="*/ 422148 w 1508760"/>
              <a:gd name="connsiteY199" fmla="*/ 787908 h 922019"/>
              <a:gd name="connsiteX200" fmla="*/ 414528 w 1508760"/>
              <a:gd name="connsiteY200" fmla="*/ 829056 h 922019"/>
              <a:gd name="connsiteX201" fmla="*/ 431292 w 1508760"/>
              <a:gd name="connsiteY201" fmla="*/ 790956 h 922019"/>
              <a:gd name="connsiteX202" fmla="*/ 371856 w 1508760"/>
              <a:gd name="connsiteY202" fmla="*/ 769620 h 922019"/>
              <a:gd name="connsiteX203" fmla="*/ 316992 w 1508760"/>
              <a:gd name="connsiteY203" fmla="*/ 745235 h 922019"/>
              <a:gd name="connsiteX204" fmla="*/ 266700 w 1508760"/>
              <a:gd name="connsiteY204" fmla="*/ 719328 h 922019"/>
              <a:gd name="connsiteX205" fmla="*/ 220980 w 1508760"/>
              <a:gd name="connsiteY205" fmla="*/ 688847 h 922019"/>
              <a:gd name="connsiteX206" fmla="*/ 204216 w 1508760"/>
              <a:gd name="connsiteY206" fmla="*/ 728471 h 922019"/>
              <a:gd name="connsiteX207" fmla="*/ 234696 w 1508760"/>
              <a:gd name="connsiteY207" fmla="*/ 697992 h 922019"/>
              <a:gd name="connsiteX208" fmla="*/ 193548 w 1508760"/>
              <a:gd name="connsiteY208" fmla="*/ 665988 h 922019"/>
              <a:gd name="connsiteX209" fmla="*/ 156972 w 1508760"/>
              <a:gd name="connsiteY209" fmla="*/ 630935 h 922019"/>
              <a:gd name="connsiteX210" fmla="*/ 128016 w 1508760"/>
              <a:gd name="connsiteY210" fmla="*/ 594359 h 922019"/>
              <a:gd name="connsiteX211" fmla="*/ 97536 w 1508760"/>
              <a:gd name="connsiteY211" fmla="*/ 624840 h 922019"/>
              <a:gd name="connsiteX212" fmla="*/ 137160 w 1508760"/>
              <a:gd name="connsiteY212" fmla="*/ 608076 h 922019"/>
              <a:gd name="connsiteX213" fmla="*/ 123444 w 1508760"/>
              <a:gd name="connsiteY213" fmla="*/ 589788 h 922019"/>
              <a:gd name="connsiteX214" fmla="*/ 112776 w 1508760"/>
              <a:gd name="connsiteY214" fmla="*/ 569976 h 922019"/>
              <a:gd name="connsiteX215" fmla="*/ 103632 w 1508760"/>
              <a:gd name="connsiteY215" fmla="*/ 550164 h 922019"/>
              <a:gd name="connsiteX216" fmla="*/ 96012 w 1508760"/>
              <a:gd name="connsiteY216" fmla="*/ 528828 h 922019"/>
              <a:gd name="connsiteX217" fmla="*/ 88391 w 1508760"/>
              <a:gd name="connsiteY217" fmla="*/ 509016 h 922019"/>
              <a:gd name="connsiteX218" fmla="*/ 50291 w 1508760"/>
              <a:gd name="connsiteY218" fmla="*/ 524256 h 922019"/>
              <a:gd name="connsiteX219" fmla="*/ 91440 w 1508760"/>
              <a:gd name="connsiteY219" fmla="*/ 516635 h 922019"/>
              <a:gd name="connsiteX220" fmla="*/ 86868 w 1508760"/>
              <a:gd name="connsiteY220" fmla="*/ 495300 h 922019"/>
              <a:gd name="connsiteX221" fmla="*/ 83819 w 1508760"/>
              <a:gd name="connsiteY221" fmla="*/ 473964 h 922019"/>
              <a:gd name="connsiteX222" fmla="*/ 42672 w 1508760"/>
              <a:gd name="connsiteY222" fmla="*/ 483108 h 922019"/>
              <a:gd name="connsiteX223" fmla="*/ 85344 w 1508760"/>
              <a:gd name="connsiteY223" fmla="*/ 483108 h 922019"/>
              <a:gd name="connsiteX224" fmla="*/ 83819 w 1508760"/>
              <a:gd name="connsiteY224" fmla="*/ 461771 h 922019"/>
              <a:gd name="connsiteX225" fmla="*/ 85344 w 1508760"/>
              <a:gd name="connsiteY225" fmla="*/ 438911 h 922019"/>
              <a:gd name="connsiteX226" fmla="*/ 42672 w 1508760"/>
              <a:gd name="connsiteY226" fmla="*/ 438911 h 922019"/>
              <a:gd name="connsiteX227" fmla="*/ 83819 w 1508760"/>
              <a:gd name="connsiteY227" fmla="*/ 448056 h 922019"/>
              <a:gd name="connsiteX228" fmla="*/ 86868 w 1508760"/>
              <a:gd name="connsiteY228" fmla="*/ 426720 h 922019"/>
              <a:gd name="connsiteX229" fmla="*/ 91440 w 1508760"/>
              <a:gd name="connsiteY229" fmla="*/ 405383 h 922019"/>
              <a:gd name="connsiteX230" fmla="*/ 50291 w 1508760"/>
              <a:gd name="connsiteY230" fmla="*/ 397764 h 922019"/>
              <a:gd name="connsiteX231" fmla="*/ 88391 w 1508760"/>
              <a:gd name="connsiteY231" fmla="*/ 413004 h 922019"/>
              <a:gd name="connsiteX232" fmla="*/ 96012 w 1508760"/>
              <a:gd name="connsiteY232" fmla="*/ 393192 h 922019"/>
              <a:gd name="connsiteX233" fmla="*/ 103632 w 1508760"/>
              <a:gd name="connsiteY233" fmla="*/ 371856 h 922019"/>
              <a:gd name="connsiteX234" fmla="*/ 112776 w 1508760"/>
              <a:gd name="connsiteY234" fmla="*/ 352044 h 922019"/>
              <a:gd name="connsiteX235" fmla="*/ 123444 w 1508760"/>
              <a:gd name="connsiteY235" fmla="*/ 332232 h 922019"/>
              <a:gd name="connsiteX236" fmla="*/ 137160 w 1508760"/>
              <a:gd name="connsiteY236" fmla="*/ 313944 h 922019"/>
              <a:gd name="connsiteX237" fmla="*/ 97536 w 1508760"/>
              <a:gd name="connsiteY237" fmla="*/ 297180 h 922019"/>
              <a:gd name="connsiteX238" fmla="*/ 128016 w 1508760"/>
              <a:gd name="connsiteY238" fmla="*/ 327659 h 922019"/>
              <a:gd name="connsiteX239" fmla="*/ 156972 w 1508760"/>
              <a:gd name="connsiteY239" fmla="*/ 291083 h 922019"/>
              <a:gd name="connsiteX240" fmla="*/ 193548 w 1508760"/>
              <a:gd name="connsiteY240" fmla="*/ 256032 h 922019"/>
              <a:gd name="connsiteX241" fmla="*/ 234696 w 1508760"/>
              <a:gd name="connsiteY241" fmla="*/ 224028 h 922019"/>
              <a:gd name="connsiteX242" fmla="*/ 204216 w 1508760"/>
              <a:gd name="connsiteY242" fmla="*/ 195071 h 922019"/>
              <a:gd name="connsiteX243" fmla="*/ 220980 w 1508760"/>
              <a:gd name="connsiteY243" fmla="*/ 233171 h 922019"/>
              <a:gd name="connsiteX244" fmla="*/ 266700 w 1508760"/>
              <a:gd name="connsiteY244" fmla="*/ 204216 h 922019"/>
              <a:gd name="connsiteX245" fmla="*/ 316992 w 1508760"/>
              <a:gd name="connsiteY245" fmla="*/ 176783 h 922019"/>
              <a:gd name="connsiteX246" fmla="*/ 371856 w 1508760"/>
              <a:gd name="connsiteY246" fmla="*/ 152400 h 922019"/>
              <a:gd name="connsiteX247" fmla="*/ 431292 w 1508760"/>
              <a:gd name="connsiteY247" fmla="*/ 131064 h 922019"/>
              <a:gd name="connsiteX248" fmla="*/ 414528 w 1508760"/>
              <a:gd name="connsiteY248" fmla="*/ 92964 h 922019"/>
              <a:gd name="connsiteX249" fmla="*/ 422148 w 1508760"/>
              <a:gd name="connsiteY249" fmla="*/ 134111 h 922019"/>
              <a:gd name="connsiteX250" fmla="*/ 484632 w 1508760"/>
              <a:gd name="connsiteY250" fmla="*/ 115823 h 922019"/>
              <a:gd name="connsiteX251" fmla="*/ 550164 w 1508760"/>
              <a:gd name="connsiteY251" fmla="*/ 102108 h 922019"/>
              <a:gd name="connsiteX252" fmla="*/ 618744 w 1508760"/>
              <a:gd name="connsiteY252" fmla="*/ 91440 h 922019"/>
              <a:gd name="connsiteX253" fmla="*/ 609600 w 1508760"/>
              <a:gd name="connsiteY253" fmla="*/ 50292 h 922019"/>
              <a:gd name="connsiteX254" fmla="*/ 609600 w 1508760"/>
              <a:gd name="connsiteY254" fmla="*/ 92964 h 922019"/>
              <a:gd name="connsiteX255" fmla="*/ 681228 w 1508760"/>
              <a:gd name="connsiteY255" fmla="*/ 85344 h 922019"/>
              <a:gd name="connsiteX256" fmla="*/ 754380 w 1508760"/>
              <a:gd name="connsiteY256" fmla="*/ 83820 h 922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</a:cxnLst>
            <a:rect l="l" t="t" r="r" b="b"/>
            <a:pathLst>
              <a:path w="1508760" h="922019">
                <a:moveTo>
                  <a:pt x="754380" y="83820"/>
                </a:moveTo>
                <a:lnTo>
                  <a:pt x="762000" y="82295"/>
                </a:lnTo>
                <a:lnTo>
                  <a:pt x="769620" y="80771"/>
                </a:lnTo>
                <a:lnTo>
                  <a:pt x="783336" y="71628"/>
                </a:lnTo>
                <a:lnTo>
                  <a:pt x="792480" y="57911"/>
                </a:lnTo>
                <a:lnTo>
                  <a:pt x="794003" y="50292"/>
                </a:lnTo>
                <a:lnTo>
                  <a:pt x="795528" y="42672"/>
                </a:lnTo>
                <a:lnTo>
                  <a:pt x="794003" y="33528"/>
                </a:lnTo>
                <a:lnTo>
                  <a:pt x="792480" y="25908"/>
                </a:lnTo>
                <a:lnTo>
                  <a:pt x="783336" y="12192"/>
                </a:lnTo>
                <a:lnTo>
                  <a:pt x="769620" y="3048"/>
                </a:lnTo>
                <a:lnTo>
                  <a:pt x="762000" y="1523"/>
                </a:lnTo>
                <a:lnTo>
                  <a:pt x="754380" y="0"/>
                </a:lnTo>
                <a:lnTo>
                  <a:pt x="681228" y="1523"/>
                </a:lnTo>
                <a:lnTo>
                  <a:pt x="609600" y="9144"/>
                </a:lnTo>
                <a:lnTo>
                  <a:pt x="601980" y="9144"/>
                </a:lnTo>
                <a:lnTo>
                  <a:pt x="533400" y="19811"/>
                </a:lnTo>
                <a:lnTo>
                  <a:pt x="467868" y="33528"/>
                </a:lnTo>
                <a:lnTo>
                  <a:pt x="405384" y="51816"/>
                </a:lnTo>
                <a:lnTo>
                  <a:pt x="397764" y="53340"/>
                </a:lnTo>
                <a:lnTo>
                  <a:pt x="338328" y="74676"/>
                </a:lnTo>
                <a:lnTo>
                  <a:pt x="283464" y="99059"/>
                </a:lnTo>
                <a:lnTo>
                  <a:pt x="233172" y="126492"/>
                </a:lnTo>
                <a:lnTo>
                  <a:pt x="187452" y="155447"/>
                </a:lnTo>
                <a:lnTo>
                  <a:pt x="175260" y="164592"/>
                </a:lnTo>
                <a:lnTo>
                  <a:pt x="134112" y="196595"/>
                </a:lnTo>
                <a:lnTo>
                  <a:pt x="97536" y="231647"/>
                </a:lnTo>
                <a:lnTo>
                  <a:pt x="68580" y="268223"/>
                </a:lnTo>
                <a:lnTo>
                  <a:pt x="59436" y="281940"/>
                </a:lnTo>
                <a:lnTo>
                  <a:pt x="45719" y="300228"/>
                </a:lnTo>
                <a:lnTo>
                  <a:pt x="35052" y="320040"/>
                </a:lnTo>
                <a:lnTo>
                  <a:pt x="25908" y="339852"/>
                </a:lnTo>
                <a:lnTo>
                  <a:pt x="18288" y="361188"/>
                </a:lnTo>
                <a:lnTo>
                  <a:pt x="10668" y="381000"/>
                </a:lnTo>
                <a:lnTo>
                  <a:pt x="9144" y="388620"/>
                </a:lnTo>
                <a:lnTo>
                  <a:pt x="4572" y="409956"/>
                </a:lnTo>
                <a:lnTo>
                  <a:pt x="1524" y="431292"/>
                </a:lnTo>
                <a:lnTo>
                  <a:pt x="1524" y="438911"/>
                </a:lnTo>
                <a:lnTo>
                  <a:pt x="0" y="461771"/>
                </a:lnTo>
                <a:lnTo>
                  <a:pt x="1524" y="483108"/>
                </a:lnTo>
                <a:lnTo>
                  <a:pt x="1524" y="490728"/>
                </a:lnTo>
                <a:lnTo>
                  <a:pt x="4572" y="512064"/>
                </a:lnTo>
                <a:lnTo>
                  <a:pt x="9144" y="533400"/>
                </a:lnTo>
                <a:lnTo>
                  <a:pt x="10668" y="541020"/>
                </a:lnTo>
                <a:lnTo>
                  <a:pt x="18288" y="560832"/>
                </a:lnTo>
                <a:lnTo>
                  <a:pt x="25908" y="582168"/>
                </a:lnTo>
                <a:lnTo>
                  <a:pt x="35052" y="601980"/>
                </a:lnTo>
                <a:lnTo>
                  <a:pt x="45719" y="621792"/>
                </a:lnTo>
                <a:lnTo>
                  <a:pt x="59436" y="640080"/>
                </a:lnTo>
                <a:lnTo>
                  <a:pt x="68580" y="653795"/>
                </a:lnTo>
                <a:lnTo>
                  <a:pt x="97536" y="690371"/>
                </a:lnTo>
                <a:lnTo>
                  <a:pt x="134112" y="725423"/>
                </a:lnTo>
                <a:lnTo>
                  <a:pt x="175260" y="757428"/>
                </a:lnTo>
                <a:lnTo>
                  <a:pt x="187452" y="766571"/>
                </a:lnTo>
                <a:lnTo>
                  <a:pt x="233172" y="797052"/>
                </a:lnTo>
                <a:lnTo>
                  <a:pt x="283464" y="822959"/>
                </a:lnTo>
                <a:lnTo>
                  <a:pt x="338328" y="847344"/>
                </a:lnTo>
                <a:lnTo>
                  <a:pt x="397764" y="868680"/>
                </a:lnTo>
                <a:lnTo>
                  <a:pt x="405384" y="870204"/>
                </a:lnTo>
                <a:lnTo>
                  <a:pt x="467868" y="888492"/>
                </a:lnTo>
                <a:lnTo>
                  <a:pt x="533400" y="902208"/>
                </a:lnTo>
                <a:lnTo>
                  <a:pt x="601980" y="912876"/>
                </a:lnTo>
                <a:lnTo>
                  <a:pt x="609600" y="912876"/>
                </a:lnTo>
                <a:lnTo>
                  <a:pt x="681228" y="920495"/>
                </a:lnTo>
                <a:lnTo>
                  <a:pt x="754380" y="922020"/>
                </a:lnTo>
                <a:lnTo>
                  <a:pt x="826008" y="920495"/>
                </a:lnTo>
                <a:lnTo>
                  <a:pt x="897636" y="912876"/>
                </a:lnTo>
                <a:lnTo>
                  <a:pt x="906780" y="912876"/>
                </a:lnTo>
                <a:lnTo>
                  <a:pt x="973836" y="902208"/>
                </a:lnTo>
                <a:lnTo>
                  <a:pt x="1039368" y="888492"/>
                </a:lnTo>
                <a:lnTo>
                  <a:pt x="1101852" y="870204"/>
                </a:lnTo>
                <a:lnTo>
                  <a:pt x="1110996" y="868680"/>
                </a:lnTo>
                <a:lnTo>
                  <a:pt x="1168908" y="847344"/>
                </a:lnTo>
                <a:lnTo>
                  <a:pt x="1223772" y="822959"/>
                </a:lnTo>
                <a:lnTo>
                  <a:pt x="1275587" y="797052"/>
                </a:lnTo>
                <a:lnTo>
                  <a:pt x="1321308" y="766571"/>
                </a:lnTo>
                <a:lnTo>
                  <a:pt x="1333500" y="757428"/>
                </a:lnTo>
                <a:lnTo>
                  <a:pt x="1374648" y="725423"/>
                </a:lnTo>
                <a:lnTo>
                  <a:pt x="1411224" y="690371"/>
                </a:lnTo>
                <a:lnTo>
                  <a:pt x="1440180" y="653795"/>
                </a:lnTo>
                <a:lnTo>
                  <a:pt x="1449324" y="640080"/>
                </a:lnTo>
                <a:lnTo>
                  <a:pt x="1463040" y="621792"/>
                </a:lnTo>
                <a:lnTo>
                  <a:pt x="1473708" y="601980"/>
                </a:lnTo>
                <a:lnTo>
                  <a:pt x="1482852" y="582168"/>
                </a:lnTo>
                <a:lnTo>
                  <a:pt x="1491996" y="560832"/>
                </a:lnTo>
                <a:lnTo>
                  <a:pt x="1498092" y="541020"/>
                </a:lnTo>
                <a:lnTo>
                  <a:pt x="1499616" y="533400"/>
                </a:lnTo>
                <a:lnTo>
                  <a:pt x="1504187" y="512064"/>
                </a:lnTo>
                <a:lnTo>
                  <a:pt x="1507236" y="490728"/>
                </a:lnTo>
                <a:lnTo>
                  <a:pt x="1507236" y="483108"/>
                </a:lnTo>
                <a:lnTo>
                  <a:pt x="1508760" y="461771"/>
                </a:lnTo>
                <a:lnTo>
                  <a:pt x="1507236" y="438911"/>
                </a:lnTo>
                <a:lnTo>
                  <a:pt x="1507236" y="431292"/>
                </a:lnTo>
                <a:lnTo>
                  <a:pt x="1504187" y="409956"/>
                </a:lnTo>
                <a:lnTo>
                  <a:pt x="1499616" y="388620"/>
                </a:lnTo>
                <a:lnTo>
                  <a:pt x="1498092" y="381000"/>
                </a:lnTo>
                <a:lnTo>
                  <a:pt x="1491996" y="361188"/>
                </a:lnTo>
                <a:lnTo>
                  <a:pt x="1482852" y="339852"/>
                </a:lnTo>
                <a:lnTo>
                  <a:pt x="1473708" y="320040"/>
                </a:lnTo>
                <a:lnTo>
                  <a:pt x="1463040" y="300228"/>
                </a:lnTo>
                <a:lnTo>
                  <a:pt x="1453896" y="286511"/>
                </a:lnTo>
                <a:lnTo>
                  <a:pt x="1440180" y="268223"/>
                </a:lnTo>
                <a:lnTo>
                  <a:pt x="1411224" y="231647"/>
                </a:lnTo>
                <a:lnTo>
                  <a:pt x="1374648" y="196595"/>
                </a:lnTo>
                <a:lnTo>
                  <a:pt x="1333500" y="164592"/>
                </a:lnTo>
                <a:lnTo>
                  <a:pt x="1321308" y="155447"/>
                </a:lnTo>
                <a:lnTo>
                  <a:pt x="1275587" y="126492"/>
                </a:lnTo>
                <a:lnTo>
                  <a:pt x="1223772" y="99059"/>
                </a:lnTo>
                <a:lnTo>
                  <a:pt x="1168908" y="74676"/>
                </a:lnTo>
                <a:lnTo>
                  <a:pt x="1110996" y="53340"/>
                </a:lnTo>
                <a:lnTo>
                  <a:pt x="1101852" y="51816"/>
                </a:lnTo>
                <a:lnTo>
                  <a:pt x="1039368" y="33528"/>
                </a:lnTo>
                <a:lnTo>
                  <a:pt x="973836" y="19811"/>
                </a:lnTo>
                <a:lnTo>
                  <a:pt x="906780" y="9144"/>
                </a:lnTo>
                <a:lnTo>
                  <a:pt x="897636" y="9144"/>
                </a:lnTo>
                <a:lnTo>
                  <a:pt x="826008" y="1523"/>
                </a:lnTo>
                <a:lnTo>
                  <a:pt x="754380" y="0"/>
                </a:lnTo>
                <a:lnTo>
                  <a:pt x="745236" y="1523"/>
                </a:lnTo>
                <a:lnTo>
                  <a:pt x="737616" y="3048"/>
                </a:lnTo>
                <a:lnTo>
                  <a:pt x="723900" y="12192"/>
                </a:lnTo>
                <a:lnTo>
                  <a:pt x="714756" y="25908"/>
                </a:lnTo>
                <a:lnTo>
                  <a:pt x="713232" y="33528"/>
                </a:lnTo>
                <a:lnTo>
                  <a:pt x="711708" y="42672"/>
                </a:lnTo>
                <a:lnTo>
                  <a:pt x="713232" y="50292"/>
                </a:lnTo>
                <a:lnTo>
                  <a:pt x="714756" y="57911"/>
                </a:lnTo>
                <a:lnTo>
                  <a:pt x="723900" y="71628"/>
                </a:lnTo>
                <a:lnTo>
                  <a:pt x="737616" y="80771"/>
                </a:lnTo>
                <a:lnTo>
                  <a:pt x="745236" y="82295"/>
                </a:lnTo>
                <a:lnTo>
                  <a:pt x="754380" y="83820"/>
                </a:lnTo>
                <a:lnTo>
                  <a:pt x="826008" y="85344"/>
                </a:lnTo>
                <a:lnTo>
                  <a:pt x="897636" y="92964"/>
                </a:lnTo>
                <a:lnTo>
                  <a:pt x="897636" y="50292"/>
                </a:lnTo>
                <a:lnTo>
                  <a:pt x="890016" y="91440"/>
                </a:lnTo>
                <a:lnTo>
                  <a:pt x="957072" y="102108"/>
                </a:lnTo>
                <a:lnTo>
                  <a:pt x="1022603" y="115823"/>
                </a:lnTo>
                <a:lnTo>
                  <a:pt x="1085087" y="134111"/>
                </a:lnTo>
                <a:lnTo>
                  <a:pt x="1094232" y="92964"/>
                </a:lnTo>
                <a:lnTo>
                  <a:pt x="1077468" y="131064"/>
                </a:lnTo>
                <a:lnTo>
                  <a:pt x="1135380" y="152400"/>
                </a:lnTo>
                <a:lnTo>
                  <a:pt x="1190244" y="176783"/>
                </a:lnTo>
                <a:lnTo>
                  <a:pt x="1242060" y="204216"/>
                </a:lnTo>
                <a:lnTo>
                  <a:pt x="1287780" y="233171"/>
                </a:lnTo>
                <a:lnTo>
                  <a:pt x="1304544" y="195071"/>
                </a:lnTo>
                <a:lnTo>
                  <a:pt x="1274064" y="224028"/>
                </a:lnTo>
                <a:lnTo>
                  <a:pt x="1315212" y="256032"/>
                </a:lnTo>
                <a:lnTo>
                  <a:pt x="1351787" y="291083"/>
                </a:lnTo>
                <a:lnTo>
                  <a:pt x="1380744" y="327659"/>
                </a:lnTo>
                <a:lnTo>
                  <a:pt x="1394460" y="345947"/>
                </a:lnTo>
                <a:lnTo>
                  <a:pt x="1423416" y="316992"/>
                </a:lnTo>
                <a:lnTo>
                  <a:pt x="1385316" y="332232"/>
                </a:lnTo>
                <a:lnTo>
                  <a:pt x="1395984" y="352044"/>
                </a:lnTo>
                <a:lnTo>
                  <a:pt x="1405128" y="371856"/>
                </a:lnTo>
                <a:lnTo>
                  <a:pt x="1414272" y="393192"/>
                </a:lnTo>
                <a:lnTo>
                  <a:pt x="1420368" y="413004"/>
                </a:lnTo>
                <a:lnTo>
                  <a:pt x="1458468" y="397764"/>
                </a:lnTo>
                <a:lnTo>
                  <a:pt x="1417320" y="405383"/>
                </a:lnTo>
                <a:lnTo>
                  <a:pt x="1421892" y="426720"/>
                </a:lnTo>
                <a:lnTo>
                  <a:pt x="1424940" y="448056"/>
                </a:lnTo>
                <a:lnTo>
                  <a:pt x="1466087" y="438911"/>
                </a:lnTo>
                <a:lnTo>
                  <a:pt x="1423416" y="438911"/>
                </a:lnTo>
                <a:lnTo>
                  <a:pt x="1424940" y="461771"/>
                </a:lnTo>
                <a:lnTo>
                  <a:pt x="1423416" y="483108"/>
                </a:lnTo>
                <a:lnTo>
                  <a:pt x="1466087" y="483108"/>
                </a:lnTo>
                <a:lnTo>
                  <a:pt x="1424940" y="473964"/>
                </a:lnTo>
                <a:lnTo>
                  <a:pt x="1421892" y="495300"/>
                </a:lnTo>
                <a:lnTo>
                  <a:pt x="1417320" y="516635"/>
                </a:lnTo>
                <a:lnTo>
                  <a:pt x="1458468" y="524256"/>
                </a:lnTo>
                <a:lnTo>
                  <a:pt x="1420368" y="509016"/>
                </a:lnTo>
                <a:lnTo>
                  <a:pt x="1414272" y="528828"/>
                </a:lnTo>
                <a:lnTo>
                  <a:pt x="1405128" y="550164"/>
                </a:lnTo>
                <a:lnTo>
                  <a:pt x="1395984" y="569976"/>
                </a:lnTo>
                <a:lnTo>
                  <a:pt x="1385316" y="589788"/>
                </a:lnTo>
                <a:lnTo>
                  <a:pt x="1371600" y="608076"/>
                </a:lnTo>
                <a:lnTo>
                  <a:pt x="1411224" y="624840"/>
                </a:lnTo>
                <a:lnTo>
                  <a:pt x="1380744" y="594359"/>
                </a:lnTo>
                <a:lnTo>
                  <a:pt x="1351787" y="630935"/>
                </a:lnTo>
                <a:lnTo>
                  <a:pt x="1315212" y="665988"/>
                </a:lnTo>
                <a:lnTo>
                  <a:pt x="1274064" y="697992"/>
                </a:lnTo>
                <a:lnTo>
                  <a:pt x="1304544" y="728471"/>
                </a:lnTo>
                <a:lnTo>
                  <a:pt x="1287780" y="688847"/>
                </a:lnTo>
                <a:lnTo>
                  <a:pt x="1242060" y="719328"/>
                </a:lnTo>
                <a:lnTo>
                  <a:pt x="1190244" y="745235"/>
                </a:lnTo>
                <a:lnTo>
                  <a:pt x="1135380" y="769620"/>
                </a:lnTo>
                <a:lnTo>
                  <a:pt x="1077468" y="790956"/>
                </a:lnTo>
                <a:lnTo>
                  <a:pt x="1094232" y="829056"/>
                </a:lnTo>
                <a:lnTo>
                  <a:pt x="1085087" y="787908"/>
                </a:lnTo>
                <a:lnTo>
                  <a:pt x="1022603" y="806195"/>
                </a:lnTo>
                <a:lnTo>
                  <a:pt x="957072" y="819912"/>
                </a:lnTo>
                <a:lnTo>
                  <a:pt x="890016" y="830580"/>
                </a:lnTo>
                <a:lnTo>
                  <a:pt x="897636" y="871728"/>
                </a:lnTo>
                <a:lnTo>
                  <a:pt x="897636" y="829056"/>
                </a:lnTo>
                <a:lnTo>
                  <a:pt x="826008" y="836676"/>
                </a:lnTo>
                <a:lnTo>
                  <a:pt x="754380" y="838200"/>
                </a:lnTo>
                <a:lnTo>
                  <a:pt x="681228" y="836676"/>
                </a:lnTo>
                <a:lnTo>
                  <a:pt x="609600" y="829056"/>
                </a:lnTo>
                <a:lnTo>
                  <a:pt x="609600" y="871728"/>
                </a:lnTo>
                <a:lnTo>
                  <a:pt x="618744" y="830580"/>
                </a:lnTo>
                <a:lnTo>
                  <a:pt x="550164" y="819912"/>
                </a:lnTo>
                <a:lnTo>
                  <a:pt x="484632" y="806195"/>
                </a:lnTo>
                <a:lnTo>
                  <a:pt x="422148" y="787908"/>
                </a:lnTo>
                <a:lnTo>
                  <a:pt x="414528" y="829056"/>
                </a:lnTo>
                <a:lnTo>
                  <a:pt x="431292" y="790956"/>
                </a:lnTo>
                <a:lnTo>
                  <a:pt x="371856" y="769620"/>
                </a:lnTo>
                <a:lnTo>
                  <a:pt x="316992" y="745235"/>
                </a:lnTo>
                <a:lnTo>
                  <a:pt x="266700" y="719328"/>
                </a:lnTo>
                <a:lnTo>
                  <a:pt x="220980" y="688847"/>
                </a:lnTo>
                <a:lnTo>
                  <a:pt x="204216" y="728471"/>
                </a:lnTo>
                <a:lnTo>
                  <a:pt x="234696" y="697992"/>
                </a:lnTo>
                <a:lnTo>
                  <a:pt x="193548" y="665988"/>
                </a:lnTo>
                <a:lnTo>
                  <a:pt x="156972" y="630935"/>
                </a:lnTo>
                <a:lnTo>
                  <a:pt x="128016" y="594359"/>
                </a:lnTo>
                <a:lnTo>
                  <a:pt x="97536" y="624840"/>
                </a:lnTo>
                <a:lnTo>
                  <a:pt x="137160" y="608076"/>
                </a:lnTo>
                <a:lnTo>
                  <a:pt x="123444" y="589788"/>
                </a:lnTo>
                <a:lnTo>
                  <a:pt x="112776" y="569976"/>
                </a:lnTo>
                <a:lnTo>
                  <a:pt x="103632" y="550164"/>
                </a:lnTo>
                <a:lnTo>
                  <a:pt x="96012" y="528828"/>
                </a:lnTo>
                <a:lnTo>
                  <a:pt x="88391" y="509016"/>
                </a:lnTo>
                <a:lnTo>
                  <a:pt x="50291" y="524256"/>
                </a:lnTo>
                <a:lnTo>
                  <a:pt x="91440" y="516635"/>
                </a:lnTo>
                <a:lnTo>
                  <a:pt x="86868" y="495300"/>
                </a:lnTo>
                <a:lnTo>
                  <a:pt x="83819" y="473964"/>
                </a:lnTo>
                <a:lnTo>
                  <a:pt x="42672" y="483108"/>
                </a:lnTo>
                <a:lnTo>
                  <a:pt x="85344" y="483108"/>
                </a:lnTo>
                <a:lnTo>
                  <a:pt x="83819" y="461771"/>
                </a:lnTo>
                <a:lnTo>
                  <a:pt x="85344" y="438911"/>
                </a:lnTo>
                <a:lnTo>
                  <a:pt x="42672" y="438911"/>
                </a:lnTo>
                <a:lnTo>
                  <a:pt x="83819" y="448056"/>
                </a:lnTo>
                <a:lnTo>
                  <a:pt x="86868" y="426720"/>
                </a:lnTo>
                <a:lnTo>
                  <a:pt x="91440" y="405383"/>
                </a:lnTo>
                <a:lnTo>
                  <a:pt x="50291" y="397764"/>
                </a:lnTo>
                <a:lnTo>
                  <a:pt x="88391" y="413004"/>
                </a:lnTo>
                <a:lnTo>
                  <a:pt x="96012" y="393192"/>
                </a:lnTo>
                <a:lnTo>
                  <a:pt x="103632" y="371856"/>
                </a:lnTo>
                <a:lnTo>
                  <a:pt x="112776" y="352044"/>
                </a:lnTo>
                <a:lnTo>
                  <a:pt x="123444" y="332232"/>
                </a:lnTo>
                <a:lnTo>
                  <a:pt x="137160" y="313944"/>
                </a:lnTo>
                <a:lnTo>
                  <a:pt x="97536" y="297180"/>
                </a:lnTo>
                <a:lnTo>
                  <a:pt x="128016" y="327659"/>
                </a:lnTo>
                <a:lnTo>
                  <a:pt x="156972" y="291083"/>
                </a:lnTo>
                <a:lnTo>
                  <a:pt x="193548" y="256032"/>
                </a:lnTo>
                <a:lnTo>
                  <a:pt x="234696" y="224028"/>
                </a:lnTo>
                <a:lnTo>
                  <a:pt x="204216" y="195071"/>
                </a:lnTo>
                <a:lnTo>
                  <a:pt x="220980" y="233171"/>
                </a:lnTo>
                <a:lnTo>
                  <a:pt x="266700" y="204216"/>
                </a:lnTo>
                <a:lnTo>
                  <a:pt x="316992" y="176783"/>
                </a:lnTo>
                <a:lnTo>
                  <a:pt x="371856" y="152400"/>
                </a:lnTo>
                <a:lnTo>
                  <a:pt x="431292" y="131064"/>
                </a:lnTo>
                <a:lnTo>
                  <a:pt x="414528" y="92964"/>
                </a:lnTo>
                <a:lnTo>
                  <a:pt x="422148" y="134111"/>
                </a:lnTo>
                <a:lnTo>
                  <a:pt x="484632" y="115823"/>
                </a:lnTo>
                <a:lnTo>
                  <a:pt x="550164" y="102108"/>
                </a:lnTo>
                <a:lnTo>
                  <a:pt x="618744" y="91440"/>
                </a:lnTo>
                <a:lnTo>
                  <a:pt x="609600" y="50292"/>
                </a:lnTo>
                <a:lnTo>
                  <a:pt x="609600" y="92964"/>
                </a:lnTo>
                <a:lnTo>
                  <a:pt x="681228" y="85344"/>
                </a:lnTo>
                <a:lnTo>
                  <a:pt x="754380" y="838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05839" y="4892040"/>
            <a:ext cx="1257300" cy="670559"/>
          </a:xfrm>
          <a:custGeom>
            <a:avLst/>
            <a:gdLst>
              <a:gd name="connsiteX0" fmla="*/ 627888 w 1257300"/>
              <a:gd name="connsiteY0" fmla="*/ 0 h 670559"/>
              <a:gd name="connsiteX1" fmla="*/ 0 w 1257300"/>
              <a:gd name="connsiteY1" fmla="*/ 335279 h 670559"/>
              <a:gd name="connsiteX2" fmla="*/ 627888 w 1257300"/>
              <a:gd name="connsiteY2" fmla="*/ 670559 h 670559"/>
              <a:gd name="connsiteX3" fmla="*/ 1257300 w 1257300"/>
              <a:gd name="connsiteY3" fmla="*/ 335279 h 670559"/>
              <a:gd name="connsiteX4" fmla="*/ 627888 w 1257300"/>
              <a:gd name="connsiteY4" fmla="*/ 0 h 670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57300" h="670559">
                <a:moveTo>
                  <a:pt x="627888" y="0"/>
                </a:moveTo>
                <a:cubicBezTo>
                  <a:pt x="281940" y="0"/>
                  <a:pt x="0" y="149351"/>
                  <a:pt x="0" y="335279"/>
                </a:cubicBezTo>
                <a:cubicBezTo>
                  <a:pt x="0" y="519683"/>
                  <a:pt x="281940" y="670559"/>
                  <a:pt x="627888" y="670559"/>
                </a:cubicBezTo>
                <a:cubicBezTo>
                  <a:pt x="975360" y="670559"/>
                  <a:pt x="1257300" y="519683"/>
                  <a:pt x="1257300" y="335279"/>
                </a:cubicBezTo>
                <a:cubicBezTo>
                  <a:pt x="1257300" y="149351"/>
                  <a:pt x="975360" y="0"/>
                  <a:pt x="627888" y="0"/>
                </a:cubicBezTo>
              </a:path>
            </a:pathLst>
          </a:custGeom>
          <a:solidFill>
            <a:srgbClr val="00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963167" y="4849368"/>
            <a:ext cx="1341120" cy="754379"/>
          </a:xfrm>
          <a:custGeom>
            <a:avLst/>
            <a:gdLst>
              <a:gd name="connsiteX0" fmla="*/ 670560 w 1341120"/>
              <a:gd name="connsiteY0" fmla="*/ 83820 h 754379"/>
              <a:gd name="connsiteX1" fmla="*/ 678180 w 1341120"/>
              <a:gd name="connsiteY1" fmla="*/ 82296 h 754379"/>
              <a:gd name="connsiteX2" fmla="*/ 685800 w 1341120"/>
              <a:gd name="connsiteY2" fmla="*/ 80772 h 754379"/>
              <a:gd name="connsiteX3" fmla="*/ 699516 w 1341120"/>
              <a:gd name="connsiteY3" fmla="*/ 71628 h 754379"/>
              <a:gd name="connsiteX4" fmla="*/ 708660 w 1341120"/>
              <a:gd name="connsiteY4" fmla="*/ 57911 h 754379"/>
              <a:gd name="connsiteX5" fmla="*/ 710184 w 1341120"/>
              <a:gd name="connsiteY5" fmla="*/ 50291 h 754379"/>
              <a:gd name="connsiteX6" fmla="*/ 711708 w 1341120"/>
              <a:gd name="connsiteY6" fmla="*/ 42672 h 754379"/>
              <a:gd name="connsiteX7" fmla="*/ 710184 w 1341120"/>
              <a:gd name="connsiteY7" fmla="*/ 33528 h 754379"/>
              <a:gd name="connsiteX8" fmla="*/ 708660 w 1341120"/>
              <a:gd name="connsiteY8" fmla="*/ 25908 h 754379"/>
              <a:gd name="connsiteX9" fmla="*/ 699516 w 1341120"/>
              <a:gd name="connsiteY9" fmla="*/ 12191 h 754379"/>
              <a:gd name="connsiteX10" fmla="*/ 685800 w 1341120"/>
              <a:gd name="connsiteY10" fmla="*/ 3047 h 754379"/>
              <a:gd name="connsiteX11" fmla="*/ 678180 w 1341120"/>
              <a:gd name="connsiteY11" fmla="*/ 1523 h 754379"/>
              <a:gd name="connsiteX12" fmla="*/ 670560 w 1341120"/>
              <a:gd name="connsiteY12" fmla="*/ 0 h 754379"/>
              <a:gd name="connsiteX13" fmla="*/ 605028 w 1341120"/>
              <a:gd name="connsiteY13" fmla="*/ 1523 h 754379"/>
              <a:gd name="connsiteX14" fmla="*/ 544068 w 1341120"/>
              <a:gd name="connsiteY14" fmla="*/ 6096 h 754379"/>
              <a:gd name="connsiteX15" fmla="*/ 534924 w 1341120"/>
              <a:gd name="connsiteY15" fmla="*/ 7620 h 754379"/>
              <a:gd name="connsiteX16" fmla="*/ 475488 w 1341120"/>
              <a:gd name="connsiteY16" fmla="*/ 15240 h 754379"/>
              <a:gd name="connsiteX17" fmla="*/ 417576 w 1341120"/>
              <a:gd name="connsiteY17" fmla="*/ 27432 h 754379"/>
              <a:gd name="connsiteX18" fmla="*/ 362712 w 1341120"/>
              <a:gd name="connsiteY18" fmla="*/ 41147 h 754379"/>
              <a:gd name="connsiteX19" fmla="*/ 353568 w 1341120"/>
              <a:gd name="connsiteY19" fmla="*/ 42672 h 754379"/>
              <a:gd name="connsiteX20" fmla="*/ 301752 w 1341120"/>
              <a:gd name="connsiteY20" fmla="*/ 59435 h 754379"/>
              <a:gd name="connsiteX21" fmla="*/ 254508 w 1341120"/>
              <a:gd name="connsiteY21" fmla="*/ 79247 h 754379"/>
              <a:gd name="connsiteX22" fmla="*/ 208788 w 1341120"/>
              <a:gd name="connsiteY22" fmla="*/ 100584 h 754379"/>
              <a:gd name="connsiteX23" fmla="*/ 169164 w 1341120"/>
              <a:gd name="connsiteY23" fmla="*/ 124967 h 754379"/>
              <a:gd name="connsiteX24" fmla="*/ 155448 w 1341120"/>
              <a:gd name="connsiteY24" fmla="*/ 134111 h 754379"/>
              <a:gd name="connsiteX25" fmla="*/ 120396 w 1341120"/>
              <a:gd name="connsiteY25" fmla="*/ 160020 h 754379"/>
              <a:gd name="connsiteX26" fmla="*/ 88392 w 1341120"/>
              <a:gd name="connsiteY26" fmla="*/ 187452 h 754379"/>
              <a:gd name="connsiteX27" fmla="*/ 60960 w 1341120"/>
              <a:gd name="connsiteY27" fmla="*/ 216408 h 754379"/>
              <a:gd name="connsiteX28" fmla="*/ 41148 w 1341120"/>
              <a:gd name="connsiteY28" fmla="*/ 246888 h 754379"/>
              <a:gd name="connsiteX29" fmla="*/ 32004 w 1341120"/>
              <a:gd name="connsiteY29" fmla="*/ 260603 h 754379"/>
              <a:gd name="connsiteX30" fmla="*/ 15240 w 1341120"/>
              <a:gd name="connsiteY30" fmla="*/ 294132 h 754379"/>
              <a:gd name="connsiteX31" fmla="*/ 10668 w 1341120"/>
              <a:gd name="connsiteY31" fmla="*/ 309372 h 754379"/>
              <a:gd name="connsiteX32" fmla="*/ 7620 w 1341120"/>
              <a:gd name="connsiteY32" fmla="*/ 316991 h 754379"/>
              <a:gd name="connsiteX33" fmla="*/ 4572 w 1341120"/>
              <a:gd name="connsiteY33" fmla="*/ 333756 h 754379"/>
              <a:gd name="connsiteX34" fmla="*/ 1524 w 1341120"/>
              <a:gd name="connsiteY34" fmla="*/ 352044 h 754379"/>
              <a:gd name="connsiteX35" fmla="*/ 1524 w 1341120"/>
              <a:gd name="connsiteY35" fmla="*/ 359664 h 754379"/>
              <a:gd name="connsiteX36" fmla="*/ 0 w 1341120"/>
              <a:gd name="connsiteY36" fmla="*/ 377952 h 754379"/>
              <a:gd name="connsiteX37" fmla="*/ 1524 w 1341120"/>
              <a:gd name="connsiteY37" fmla="*/ 394716 h 754379"/>
              <a:gd name="connsiteX38" fmla="*/ 1524 w 1341120"/>
              <a:gd name="connsiteY38" fmla="*/ 402335 h 754379"/>
              <a:gd name="connsiteX39" fmla="*/ 4572 w 1341120"/>
              <a:gd name="connsiteY39" fmla="*/ 419100 h 754379"/>
              <a:gd name="connsiteX40" fmla="*/ 7620 w 1341120"/>
              <a:gd name="connsiteY40" fmla="*/ 435864 h 754379"/>
              <a:gd name="connsiteX41" fmla="*/ 10668 w 1341120"/>
              <a:gd name="connsiteY41" fmla="*/ 443484 h 754379"/>
              <a:gd name="connsiteX42" fmla="*/ 15240 w 1341120"/>
              <a:gd name="connsiteY42" fmla="*/ 460247 h 754379"/>
              <a:gd name="connsiteX43" fmla="*/ 32004 w 1341120"/>
              <a:gd name="connsiteY43" fmla="*/ 492252 h 754379"/>
              <a:gd name="connsiteX44" fmla="*/ 41148 w 1341120"/>
              <a:gd name="connsiteY44" fmla="*/ 505967 h 754379"/>
              <a:gd name="connsiteX45" fmla="*/ 60960 w 1341120"/>
              <a:gd name="connsiteY45" fmla="*/ 536447 h 754379"/>
              <a:gd name="connsiteX46" fmla="*/ 88392 w 1341120"/>
              <a:gd name="connsiteY46" fmla="*/ 566928 h 754379"/>
              <a:gd name="connsiteX47" fmla="*/ 120396 w 1341120"/>
              <a:gd name="connsiteY47" fmla="*/ 594360 h 754379"/>
              <a:gd name="connsiteX48" fmla="*/ 155448 w 1341120"/>
              <a:gd name="connsiteY48" fmla="*/ 620267 h 754379"/>
              <a:gd name="connsiteX49" fmla="*/ 169164 w 1341120"/>
              <a:gd name="connsiteY49" fmla="*/ 629412 h 754379"/>
              <a:gd name="connsiteX50" fmla="*/ 208788 w 1341120"/>
              <a:gd name="connsiteY50" fmla="*/ 652272 h 754379"/>
              <a:gd name="connsiteX51" fmla="*/ 254508 w 1341120"/>
              <a:gd name="connsiteY51" fmla="*/ 675132 h 754379"/>
              <a:gd name="connsiteX52" fmla="*/ 301752 w 1341120"/>
              <a:gd name="connsiteY52" fmla="*/ 693420 h 754379"/>
              <a:gd name="connsiteX53" fmla="*/ 353568 w 1341120"/>
              <a:gd name="connsiteY53" fmla="*/ 710184 h 754379"/>
              <a:gd name="connsiteX54" fmla="*/ 362712 w 1341120"/>
              <a:gd name="connsiteY54" fmla="*/ 713232 h 754379"/>
              <a:gd name="connsiteX55" fmla="*/ 417576 w 1341120"/>
              <a:gd name="connsiteY55" fmla="*/ 726947 h 754379"/>
              <a:gd name="connsiteX56" fmla="*/ 475488 w 1341120"/>
              <a:gd name="connsiteY56" fmla="*/ 739140 h 754379"/>
              <a:gd name="connsiteX57" fmla="*/ 534924 w 1341120"/>
              <a:gd name="connsiteY57" fmla="*/ 746760 h 754379"/>
              <a:gd name="connsiteX58" fmla="*/ 544068 w 1341120"/>
              <a:gd name="connsiteY58" fmla="*/ 748284 h 754379"/>
              <a:gd name="connsiteX59" fmla="*/ 605028 w 1341120"/>
              <a:gd name="connsiteY59" fmla="*/ 752856 h 754379"/>
              <a:gd name="connsiteX60" fmla="*/ 670560 w 1341120"/>
              <a:gd name="connsiteY60" fmla="*/ 754379 h 754379"/>
              <a:gd name="connsiteX61" fmla="*/ 734567 w 1341120"/>
              <a:gd name="connsiteY61" fmla="*/ 752856 h 754379"/>
              <a:gd name="connsiteX62" fmla="*/ 797052 w 1341120"/>
              <a:gd name="connsiteY62" fmla="*/ 748284 h 754379"/>
              <a:gd name="connsiteX63" fmla="*/ 804672 w 1341120"/>
              <a:gd name="connsiteY63" fmla="*/ 746760 h 754379"/>
              <a:gd name="connsiteX64" fmla="*/ 865632 w 1341120"/>
              <a:gd name="connsiteY64" fmla="*/ 739140 h 754379"/>
              <a:gd name="connsiteX65" fmla="*/ 923544 w 1341120"/>
              <a:gd name="connsiteY65" fmla="*/ 726947 h 754379"/>
              <a:gd name="connsiteX66" fmla="*/ 978408 w 1341120"/>
              <a:gd name="connsiteY66" fmla="*/ 713232 h 754379"/>
              <a:gd name="connsiteX67" fmla="*/ 986028 w 1341120"/>
              <a:gd name="connsiteY67" fmla="*/ 710184 h 754379"/>
              <a:gd name="connsiteX68" fmla="*/ 1037844 w 1341120"/>
              <a:gd name="connsiteY68" fmla="*/ 693420 h 754379"/>
              <a:gd name="connsiteX69" fmla="*/ 1086612 w 1341120"/>
              <a:gd name="connsiteY69" fmla="*/ 675132 h 754379"/>
              <a:gd name="connsiteX70" fmla="*/ 1132332 w 1341120"/>
              <a:gd name="connsiteY70" fmla="*/ 652272 h 754379"/>
              <a:gd name="connsiteX71" fmla="*/ 1171956 w 1341120"/>
              <a:gd name="connsiteY71" fmla="*/ 629412 h 754379"/>
              <a:gd name="connsiteX72" fmla="*/ 1185672 w 1341120"/>
              <a:gd name="connsiteY72" fmla="*/ 620267 h 754379"/>
              <a:gd name="connsiteX73" fmla="*/ 1220724 w 1341120"/>
              <a:gd name="connsiteY73" fmla="*/ 594360 h 754379"/>
              <a:gd name="connsiteX74" fmla="*/ 1252728 w 1341120"/>
              <a:gd name="connsiteY74" fmla="*/ 566928 h 754379"/>
              <a:gd name="connsiteX75" fmla="*/ 1280160 w 1341120"/>
              <a:gd name="connsiteY75" fmla="*/ 536447 h 754379"/>
              <a:gd name="connsiteX76" fmla="*/ 1299972 w 1341120"/>
              <a:gd name="connsiteY76" fmla="*/ 505967 h 754379"/>
              <a:gd name="connsiteX77" fmla="*/ 1309116 w 1341120"/>
              <a:gd name="connsiteY77" fmla="*/ 492252 h 754379"/>
              <a:gd name="connsiteX78" fmla="*/ 1325880 w 1341120"/>
              <a:gd name="connsiteY78" fmla="*/ 460247 h 754379"/>
              <a:gd name="connsiteX79" fmla="*/ 1330452 w 1341120"/>
              <a:gd name="connsiteY79" fmla="*/ 443484 h 754379"/>
              <a:gd name="connsiteX80" fmla="*/ 1333500 w 1341120"/>
              <a:gd name="connsiteY80" fmla="*/ 435864 h 754379"/>
              <a:gd name="connsiteX81" fmla="*/ 1336548 w 1341120"/>
              <a:gd name="connsiteY81" fmla="*/ 419100 h 754379"/>
              <a:gd name="connsiteX82" fmla="*/ 1339596 w 1341120"/>
              <a:gd name="connsiteY82" fmla="*/ 402335 h 754379"/>
              <a:gd name="connsiteX83" fmla="*/ 1339596 w 1341120"/>
              <a:gd name="connsiteY83" fmla="*/ 394716 h 754379"/>
              <a:gd name="connsiteX84" fmla="*/ 1341120 w 1341120"/>
              <a:gd name="connsiteY84" fmla="*/ 377952 h 754379"/>
              <a:gd name="connsiteX85" fmla="*/ 1339596 w 1341120"/>
              <a:gd name="connsiteY85" fmla="*/ 359664 h 754379"/>
              <a:gd name="connsiteX86" fmla="*/ 1339596 w 1341120"/>
              <a:gd name="connsiteY86" fmla="*/ 352044 h 754379"/>
              <a:gd name="connsiteX87" fmla="*/ 1336548 w 1341120"/>
              <a:gd name="connsiteY87" fmla="*/ 333756 h 754379"/>
              <a:gd name="connsiteX88" fmla="*/ 1333500 w 1341120"/>
              <a:gd name="connsiteY88" fmla="*/ 316991 h 754379"/>
              <a:gd name="connsiteX89" fmla="*/ 1330452 w 1341120"/>
              <a:gd name="connsiteY89" fmla="*/ 309372 h 754379"/>
              <a:gd name="connsiteX90" fmla="*/ 1325880 w 1341120"/>
              <a:gd name="connsiteY90" fmla="*/ 294132 h 754379"/>
              <a:gd name="connsiteX91" fmla="*/ 1309116 w 1341120"/>
              <a:gd name="connsiteY91" fmla="*/ 260603 h 754379"/>
              <a:gd name="connsiteX92" fmla="*/ 1299972 w 1341120"/>
              <a:gd name="connsiteY92" fmla="*/ 246888 h 754379"/>
              <a:gd name="connsiteX93" fmla="*/ 1280160 w 1341120"/>
              <a:gd name="connsiteY93" fmla="*/ 216408 h 754379"/>
              <a:gd name="connsiteX94" fmla="*/ 1252728 w 1341120"/>
              <a:gd name="connsiteY94" fmla="*/ 187452 h 754379"/>
              <a:gd name="connsiteX95" fmla="*/ 1220724 w 1341120"/>
              <a:gd name="connsiteY95" fmla="*/ 160020 h 754379"/>
              <a:gd name="connsiteX96" fmla="*/ 1185672 w 1341120"/>
              <a:gd name="connsiteY96" fmla="*/ 134111 h 754379"/>
              <a:gd name="connsiteX97" fmla="*/ 1171956 w 1341120"/>
              <a:gd name="connsiteY97" fmla="*/ 124967 h 754379"/>
              <a:gd name="connsiteX98" fmla="*/ 1132332 w 1341120"/>
              <a:gd name="connsiteY98" fmla="*/ 100584 h 754379"/>
              <a:gd name="connsiteX99" fmla="*/ 1086612 w 1341120"/>
              <a:gd name="connsiteY99" fmla="*/ 79247 h 754379"/>
              <a:gd name="connsiteX100" fmla="*/ 1037844 w 1341120"/>
              <a:gd name="connsiteY100" fmla="*/ 59435 h 754379"/>
              <a:gd name="connsiteX101" fmla="*/ 986028 w 1341120"/>
              <a:gd name="connsiteY101" fmla="*/ 42672 h 754379"/>
              <a:gd name="connsiteX102" fmla="*/ 978408 w 1341120"/>
              <a:gd name="connsiteY102" fmla="*/ 41147 h 754379"/>
              <a:gd name="connsiteX103" fmla="*/ 923544 w 1341120"/>
              <a:gd name="connsiteY103" fmla="*/ 27432 h 754379"/>
              <a:gd name="connsiteX104" fmla="*/ 865632 w 1341120"/>
              <a:gd name="connsiteY104" fmla="*/ 15240 h 754379"/>
              <a:gd name="connsiteX105" fmla="*/ 804672 w 1341120"/>
              <a:gd name="connsiteY105" fmla="*/ 7620 h 754379"/>
              <a:gd name="connsiteX106" fmla="*/ 797052 w 1341120"/>
              <a:gd name="connsiteY106" fmla="*/ 6096 h 754379"/>
              <a:gd name="connsiteX107" fmla="*/ 734567 w 1341120"/>
              <a:gd name="connsiteY107" fmla="*/ 1523 h 754379"/>
              <a:gd name="connsiteX108" fmla="*/ 670560 w 1341120"/>
              <a:gd name="connsiteY108" fmla="*/ 0 h 754379"/>
              <a:gd name="connsiteX109" fmla="*/ 661416 w 1341120"/>
              <a:gd name="connsiteY109" fmla="*/ 1523 h 754379"/>
              <a:gd name="connsiteX110" fmla="*/ 653796 w 1341120"/>
              <a:gd name="connsiteY110" fmla="*/ 3047 h 754379"/>
              <a:gd name="connsiteX111" fmla="*/ 640080 w 1341120"/>
              <a:gd name="connsiteY111" fmla="*/ 12191 h 754379"/>
              <a:gd name="connsiteX112" fmla="*/ 630936 w 1341120"/>
              <a:gd name="connsiteY112" fmla="*/ 25908 h 754379"/>
              <a:gd name="connsiteX113" fmla="*/ 629412 w 1341120"/>
              <a:gd name="connsiteY113" fmla="*/ 33528 h 754379"/>
              <a:gd name="connsiteX114" fmla="*/ 627888 w 1341120"/>
              <a:gd name="connsiteY114" fmla="*/ 42672 h 754379"/>
              <a:gd name="connsiteX115" fmla="*/ 629412 w 1341120"/>
              <a:gd name="connsiteY115" fmla="*/ 50291 h 754379"/>
              <a:gd name="connsiteX116" fmla="*/ 630936 w 1341120"/>
              <a:gd name="connsiteY116" fmla="*/ 57911 h 754379"/>
              <a:gd name="connsiteX117" fmla="*/ 640080 w 1341120"/>
              <a:gd name="connsiteY117" fmla="*/ 71628 h 754379"/>
              <a:gd name="connsiteX118" fmla="*/ 653796 w 1341120"/>
              <a:gd name="connsiteY118" fmla="*/ 80772 h 754379"/>
              <a:gd name="connsiteX119" fmla="*/ 661416 w 1341120"/>
              <a:gd name="connsiteY119" fmla="*/ 82296 h 754379"/>
              <a:gd name="connsiteX120" fmla="*/ 670560 w 1341120"/>
              <a:gd name="connsiteY120" fmla="*/ 83820 h 754379"/>
              <a:gd name="connsiteX121" fmla="*/ 734567 w 1341120"/>
              <a:gd name="connsiteY121" fmla="*/ 85344 h 754379"/>
              <a:gd name="connsiteX122" fmla="*/ 797052 w 1341120"/>
              <a:gd name="connsiteY122" fmla="*/ 89916 h 754379"/>
              <a:gd name="connsiteX123" fmla="*/ 797052 w 1341120"/>
              <a:gd name="connsiteY123" fmla="*/ 48767 h 754379"/>
              <a:gd name="connsiteX124" fmla="*/ 787908 w 1341120"/>
              <a:gd name="connsiteY124" fmla="*/ 89916 h 754379"/>
              <a:gd name="connsiteX125" fmla="*/ 848867 w 1341120"/>
              <a:gd name="connsiteY125" fmla="*/ 97535 h 754379"/>
              <a:gd name="connsiteX126" fmla="*/ 906780 w 1341120"/>
              <a:gd name="connsiteY126" fmla="*/ 109728 h 754379"/>
              <a:gd name="connsiteX127" fmla="*/ 961644 w 1341120"/>
              <a:gd name="connsiteY127" fmla="*/ 123444 h 754379"/>
              <a:gd name="connsiteX128" fmla="*/ 969264 w 1341120"/>
              <a:gd name="connsiteY128" fmla="*/ 82296 h 754379"/>
              <a:gd name="connsiteX129" fmla="*/ 952500 w 1341120"/>
              <a:gd name="connsiteY129" fmla="*/ 120396 h 754379"/>
              <a:gd name="connsiteX130" fmla="*/ 1004316 w 1341120"/>
              <a:gd name="connsiteY130" fmla="*/ 137160 h 754379"/>
              <a:gd name="connsiteX131" fmla="*/ 1053084 w 1341120"/>
              <a:gd name="connsiteY131" fmla="*/ 156972 h 754379"/>
              <a:gd name="connsiteX132" fmla="*/ 1098804 w 1341120"/>
              <a:gd name="connsiteY132" fmla="*/ 178308 h 754379"/>
              <a:gd name="connsiteX133" fmla="*/ 1138428 w 1341120"/>
              <a:gd name="connsiteY133" fmla="*/ 202691 h 754379"/>
              <a:gd name="connsiteX134" fmla="*/ 1155192 w 1341120"/>
              <a:gd name="connsiteY134" fmla="*/ 163067 h 754379"/>
              <a:gd name="connsiteX135" fmla="*/ 1126236 w 1341120"/>
              <a:gd name="connsiteY135" fmla="*/ 193547 h 754379"/>
              <a:gd name="connsiteX136" fmla="*/ 1161288 w 1341120"/>
              <a:gd name="connsiteY136" fmla="*/ 219455 h 754379"/>
              <a:gd name="connsiteX137" fmla="*/ 1193292 w 1341120"/>
              <a:gd name="connsiteY137" fmla="*/ 246888 h 754379"/>
              <a:gd name="connsiteX138" fmla="*/ 1220724 w 1341120"/>
              <a:gd name="connsiteY138" fmla="*/ 275844 h 754379"/>
              <a:gd name="connsiteX139" fmla="*/ 1240536 w 1341120"/>
              <a:gd name="connsiteY139" fmla="*/ 306323 h 754379"/>
              <a:gd name="connsiteX140" fmla="*/ 1271016 w 1341120"/>
              <a:gd name="connsiteY140" fmla="*/ 277367 h 754379"/>
              <a:gd name="connsiteX141" fmla="*/ 1231392 w 1341120"/>
              <a:gd name="connsiteY141" fmla="*/ 292608 h 754379"/>
              <a:gd name="connsiteX142" fmla="*/ 1248156 w 1341120"/>
              <a:gd name="connsiteY142" fmla="*/ 326135 h 754379"/>
              <a:gd name="connsiteX143" fmla="*/ 1252728 w 1341120"/>
              <a:gd name="connsiteY143" fmla="*/ 341376 h 754379"/>
              <a:gd name="connsiteX144" fmla="*/ 1292352 w 1341120"/>
              <a:gd name="connsiteY144" fmla="*/ 326135 h 754379"/>
              <a:gd name="connsiteX145" fmla="*/ 1251204 w 1341120"/>
              <a:gd name="connsiteY145" fmla="*/ 333756 h 754379"/>
              <a:gd name="connsiteX146" fmla="*/ 1254252 w 1341120"/>
              <a:gd name="connsiteY146" fmla="*/ 350520 h 754379"/>
              <a:gd name="connsiteX147" fmla="*/ 1257300 w 1341120"/>
              <a:gd name="connsiteY147" fmla="*/ 368808 h 754379"/>
              <a:gd name="connsiteX148" fmla="*/ 1298448 w 1341120"/>
              <a:gd name="connsiteY148" fmla="*/ 359664 h 754379"/>
              <a:gd name="connsiteX149" fmla="*/ 1255776 w 1341120"/>
              <a:gd name="connsiteY149" fmla="*/ 359664 h 754379"/>
              <a:gd name="connsiteX150" fmla="*/ 1257300 w 1341120"/>
              <a:gd name="connsiteY150" fmla="*/ 377952 h 754379"/>
              <a:gd name="connsiteX151" fmla="*/ 1255776 w 1341120"/>
              <a:gd name="connsiteY151" fmla="*/ 394716 h 754379"/>
              <a:gd name="connsiteX152" fmla="*/ 1298448 w 1341120"/>
              <a:gd name="connsiteY152" fmla="*/ 394716 h 754379"/>
              <a:gd name="connsiteX153" fmla="*/ 1257300 w 1341120"/>
              <a:gd name="connsiteY153" fmla="*/ 385572 h 754379"/>
              <a:gd name="connsiteX154" fmla="*/ 1254252 w 1341120"/>
              <a:gd name="connsiteY154" fmla="*/ 402335 h 754379"/>
              <a:gd name="connsiteX155" fmla="*/ 1251204 w 1341120"/>
              <a:gd name="connsiteY155" fmla="*/ 419100 h 754379"/>
              <a:gd name="connsiteX156" fmla="*/ 1292352 w 1341120"/>
              <a:gd name="connsiteY156" fmla="*/ 428244 h 754379"/>
              <a:gd name="connsiteX157" fmla="*/ 1252728 w 1341120"/>
              <a:gd name="connsiteY157" fmla="*/ 411479 h 754379"/>
              <a:gd name="connsiteX158" fmla="*/ 1248156 w 1341120"/>
              <a:gd name="connsiteY158" fmla="*/ 428244 h 754379"/>
              <a:gd name="connsiteX159" fmla="*/ 1231392 w 1341120"/>
              <a:gd name="connsiteY159" fmla="*/ 460247 h 754379"/>
              <a:gd name="connsiteX160" fmla="*/ 1271016 w 1341120"/>
              <a:gd name="connsiteY160" fmla="*/ 477011 h 754379"/>
              <a:gd name="connsiteX161" fmla="*/ 1240536 w 1341120"/>
              <a:gd name="connsiteY161" fmla="*/ 446532 h 754379"/>
              <a:gd name="connsiteX162" fmla="*/ 1220724 w 1341120"/>
              <a:gd name="connsiteY162" fmla="*/ 477011 h 754379"/>
              <a:gd name="connsiteX163" fmla="*/ 1193292 w 1341120"/>
              <a:gd name="connsiteY163" fmla="*/ 507491 h 754379"/>
              <a:gd name="connsiteX164" fmla="*/ 1161288 w 1341120"/>
              <a:gd name="connsiteY164" fmla="*/ 534923 h 754379"/>
              <a:gd name="connsiteX165" fmla="*/ 1126236 w 1341120"/>
              <a:gd name="connsiteY165" fmla="*/ 560832 h 754379"/>
              <a:gd name="connsiteX166" fmla="*/ 1155192 w 1341120"/>
              <a:gd name="connsiteY166" fmla="*/ 589788 h 754379"/>
              <a:gd name="connsiteX167" fmla="*/ 1138428 w 1341120"/>
              <a:gd name="connsiteY167" fmla="*/ 551688 h 754379"/>
              <a:gd name="connsiteX168" fmla="*/ 1098804 w 1341120"/>
              <a:gd name="connsiteY168" fmla="*/ 574547 h 754379"/>
              <a:gd name="connsiteX169" fmla="*/ 1053084 w 1341120"/>
              <a:gd name="connsiteY169" fmla="*/ 597408 h 754379"/>
              <a:gd name="connsiteX170" fmla="*/ 1004316 w 1341120"/>
              <a:gd name="connsiteY170" fmla="*/ 615696 h 754379"/>
              <a:gd name="connsiteX171" fmla="*/ 952500 w 1341120"/>
              <a:gd name="connsiteY171" fmla="*/ 632460 h 754379"/>
              <a:gd name="connsiteX172" fmla="*/ 969264 w 1341120"/>
              <a:gd name="connsiteY172" fmla="*/ 672084 h 754379"/>
              <a:gd name="connsiteX173" fmla="*/ 961644 w 1341120"/>
              <a:gd name="connsiteY173" fmla="*/ 630935 h 754379"/>
              <a:gd name="connsiteX174" fmla="*/ 906780 w 1341120"/>
              <a:gd name="connsiteY174" fmla="*/ 644652 h 754379"/>
              <a:gd name="connsiteX175" fmla="*/ 848867 w 1341120"/>
              <a:gd name="connsiteY175" fmla="*/ 656844 h 754379"/>
              <a:gd name="connsiteX176" fmla="*/ 787908 w 1341120"/>
              <a:gd name="connsiteY176" fmla="*/ 664464 h 754379"/>
              <a:gd name="connsiteX177" fmla="*/ 797052 w 1341120"/>
              <a:gd name="connsiteY177" fmla="*/ 705612 h 754379"/>
              <a:gd name="connsiteX178" fmla="*/ 797052 w 1341120"/>
              <a:gd name="connsiteY178" fmla="*/ 664464 h 754379"/>
              <a:gd name="connsiteX179" fmla="*/ 734567 w 1341120"/>
              <a:gd name="connsiteY179" fmla="*/ 669035 h 754379"/>
              <a:gd name="connsiteX180" fmla="*/ 670560 w 1341120"/>
              <a:gd name="connsiteY180" fmla="*/ 670560 h 754379"/>
              <a:gd name="connsiteX181" fmla="*/ 605028 w 1341120"/>
              <a:gd name="connsiteY181" fmla="*/ 669035 h 754379"/>
              <a:gd name="connsiteX182" fmla="*/ 544068 w 1341120"/>
              <a:gd name="connsiteY182" fmla="*/ 664464 h 754379"/>
              <a:gd name="connsiteX183" fmla="*/ 544068 w 1341120"/>
              <a:gd name="connsiteY183" fmla="*/ 705612 h 754379"/>
              <a:gd name="connsiteX184" fmla="*/ 551688 w 1341120"/>
              <a:gd name="connsiteY184" fmla="*/ 664464 h 754379"/>
              <a:gd name="connsiteX185" fmla="*/ 492252 w 1341120"/>
              <a:gd name="connsiteY185" fmla="*/ 656844 h 754379"/>
              <a:gd name="connsiteX186" fmla="*/ 434340 w 1341120"/>
              <a:gd name="connsiteY186" fmla="*/ 644652 h 754379"/>
              <a:gd name="connsiteX187" fmla="*/ 379476 w 1341120"/>
              <a:gd name="connsiteY187" fmla="*/ 630935 h 754379"/>
              <a:gd name="connsiteX188" fmla="*/ 370332 w 1341120"/>
              <a:gd name="connsiteY188" fmla="*/ 672084 h 754379"/>
              <a:gd name="connsiteX189" fmla="*/ 387096 w 1341120"/>
              <a:gd name="connsiteY189" fmla="*/ 632460 h 754379"/>
              <a:gd name="connsiteX190" fmla="*/ 335280 w 1341120"/>
              <a:gd name="connsiteY190" fmla="*/ 615696 h 754379"/>
              <a:gd name="connsiteX191" fmla="*/ 288036 w 1341120"/>
              <a:gd name="connsiteY191" fmla="*/ 597408 h 754379"/>
              <a:gd name="connsiteX192" fmla="*/ 242316 w 1341120"/>
              <a:gd name="connsiteY192" fmla="*/ 574547 h 754379"/>
              <a:gd name="connsiteX193" fmla="*/ 202692 w 1341120"/>
              <a:gd name="connsiteY193" fmla="*/ 551688 h 754379"/>
              <a:gd name="connsiteX194" fmla="*/ 185928 w 1341120"/>
              <a:gd name="connsiteY194" fmla="*/ 589788 h 754379"/>
              <a:gd name="connsiteX195" fmla="*/ 214884 w 1341120"/>
              <a:gd name="connsiteY195" fmla="*/ 560832 h 754379"/>
              <a:gd name="connsiteX196" fmla="*/ 179832 w 1341120"/>
              <a:gd name="connsiteY196" fmla="*/ 534923 h 754379"/>
              <a:gd name="connsiteX197" fmla="*/ 147828 w 1341120"/>
              <a:gd name="connsiteY197" fmla="*/ 507491 h 754379"/>
              <a:gd name="connsiteX198" fmla="*/ 120396 w 1341120"/>
              <a:gd name="connsiteY198" fmla="*/ 477011 h 754379"/>
              <a:gd name="connsiteX199" fmla="*/ 100584 w 1341120"/>
              <a:gd name="connsiteY199" fmla="*/ 446532 h 754379"/>
              <a:gd name="connsiteX200" fmla="*/ 70104 w 1341120"/>
              <a:gd name="connsiteY200" fmla="*/ 477011 h 754379"/>
              <a:gd name="connsiteX201" fmla="*/ 109728 w 1341120"/>
              <a:gd name="connsiteY201" fmla="*/ 460247 h 754379"/>
              <a:gd name="connsiteX202" fmla="*/ 92964 w 1341120"/>
              <a:gd name="connsiteY202" fmla="*/ 428244 h 754379"/>
              <a:gd name="connsiteX203" fmla="*/ 88392 w 1341120"/>
              <a:gd name="connsiteY203" fmla="*/ 411479 h 754379"/>
              <a:gd name="connsiteX204" fmla="*/ 48768 w 1341120"/>
              <a:gd name="connsiteY204" fmla="*/ 428244 h 754379"/>
              <a:gd name="connsiteX205" fmla="*/ 89916 w 1341120"/>
              <a:gd name="connsiteY205" fmla="*/ 419100 h 754379"/>
              <a:gd name="connsiteX206" fmla="*/ 86868 w 1341120"/>
              <a:gd name="connsiteY206" fmla="*/ 402335 h 754379"/>
              <a:gd name="connsiteX207" fmla="*/ 83820 w 1341120"/>
              <a:gd name="connsiteY207" fmla="*/ 385572 h 754379"/>
              <a:gd name="connsiteX208" fmla="*/ 42672 w 1341120"/>
              <a:gd name="connsiteY208" fmla="*/ 394716 h 754379"/>
              <a:gd name="connsiteX209" fmla="*/ 85344 w 1341120"/>
              <a:gd name="connsiteY209" fmla="*/ 394716 h 754379"/>
              <a:gd name="connsiteX210" fmla="*/ 83820 w 1341120"/>
              <a:gd name="connsiteY210" fmla="*/ 377952 h 754379"/>
              <a:gd name="connsiteX211" fmla="*/ 85344 w 1341120"/>
              <a:gd name="connsiteY211" fmla="*/ 359664 h 754379"/>
              <a:gd name="connsiteX212" fmla="*/ 42672 w 1341120"/>
              <a:gd name="connsiteY212" fmla="*/ 359664 h 754379"/>
              <a:gd name="connsiteX213" fmla="*/ 83820 w 1341120"/>
              <a:gd name="connsiteY213" fmla="*/ 368808 h 754379"/>
              <a:gd name="connsiteX214" fmla="*/ 86868 w 1341120"/>
              <a:gd name="connsiteY214" fmla="*/ 350520 h 754379"/>
              <a:gd name="connsiteX215" fmla="*/ 89916 w 1341120"/>
              <a:gd name="connsiteY215" fmla="*/ 333756 h 754379"/>
              <a:gd name="connsiteX216" fmla="*/ 48768 w 1341120"/>
              <a:gd name="connsiteY216" fmla="*/ 326135 h 754379"/>
              <a:gd name="connsiteX217" fmla="*/ 88392 w 1341120"/>
              <a:gd name="connsiteY217" fmla="*/ 341376 h 754379"/>
              <a:gd name="connsiteX218" fmla="*/ 92964 w 1341120"/>
              <a:gd name="connsiteY218" fmla="*/ 326135 h 754379"/>
              <a:gd name="connsiteX219" fmla="*/ 109728 w 1341120"/>
              <a:gd name="connsiteY219" fmla="*/ 292608 h 754379"/>
              <a:gd name="connsiteX220" fmla="*/ 70104 w 1341120"/>
              <a:gd name="connsiteY220" fmla="*/ 277367 h 754379"/>
              <a:gd name="connsiteX221" fmla="*/ 100584 w 1341120"/>
              <a:gd name="connsiteY221" fmla="*/ 306323 h 754379"/>
              <a:gd name="connsiteX222" fmla="*/ 120396 w 1341120"/>
              <a:gd name="connsiteY222" fmla="*/ 275844 h 754379"/>
              <a:gd name="connsiteX223" fmla="*/ 147828 w 1341120"/>
              <a:gd name="connsiteY223" fmla="*/ 246888 h 754379"/>
              <a:gd name="connsiteX224" fmla="*/ 179832 w 1341120"/>
              <a:gd name="connsiteY224" fmla="*/ 219455 h 754379"/>
              <a:gd name="connsiteX225" fmla="*/ 214884 w 1341120"/>
              <a:gd name="connsiteY225" fmla="*/ 193547 h 754379"/>
              <a:gd name="connsiteX226" fmla="*/ 185928 w 1341120"/>
              <a:gd name="connsiteY226" fmla="*/ 163067 h 754379"/>
              <a:gd name="connsiteX227" fmla="*/ 202692 w 1341120"/>
              <a:gd name="connsiteY227" fmla="*/ 202691 h 754379"/>
              <a:gd name="connsiteX228" fmla="*/ 242316 w 1341120"/>
              <a:gd name="connsiteY228" fmla="*/ 178308 h 754379"/>
              <a:gd name="connsiteX229" fmla="*/ 288036 w 1341120"/>
              <a:gd name="connsiteY229" fmla="*/ 156972 h 754379"/>
              <a:gd name="connsiteX230" fmla="*/ 335280 w 1341120"/>
              <a:gd name="connsiteY230" fmla="*/ 137160 h 754379"/>
              <a:gd name="connsiteX231" fmla="*/ 387096 w 1341120"/>
              <a:gd name="connsiteY231" fmla="*/ 120396 h 754379"/>
              <a:gd name="connsiteX232" fmla="*/ 370332 w 1341120"/>
              <a:gd name="connsiteY232" fmla="*/ 82296 h 754379"/>
              <a:gd name="connsiteX233" fmla="*/ 379476 w 1341120"/>
              <a:gd name="connsiteY233" fmla="*/ 123444 h 754379"/>
              <a:gd name="connsiteX234" fmla="*/ 434340 w 1341120"/>
              <a:gd name="connsiteY234" fmla="*/ 109728 h 754379"/>
              <a:gd name="connsiteX235" fmla="*/ 492252 w 1341120"/>
              <a:gd name="connsiteY235" fmla="*/ 97535 h 754379"/>
              <a:gd name="connsiteX236" fmla="*/ 551688 w 1341120"/>
              <a:gd name="connsiteY236" fmla="*/ 89916 h 754379"/>
              <a:gd name="connsiteX237" fmla="*/ 544068 w 1341120"/>
              <a:gd name="connsiteY237" fmla="*/ 48767 h 754379"/>
              <a:gd name="connsiteX238" fmla="*/ 544068 w 1341120"/>
              <a:gd name="connsiteY238" fmla="*/ 89916 h 754379"/>
              <a:gd name="connsiteX239" fmla="*/ 605028 w 1341120"/>
              <a:gd name="connsiteY239" fmla="*/ 85344 h 754379"/>
              <a:gd name="connsiteX240" fmla="*/ 670560 w 1341120"/>
              <a:gd name="connsiteY240" fmla="*/ 83820 h 754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</a:cxnLst>
            <a:rect l="l" t="t" r="r" b="b"/>
            <a:pathLst>
              <a:path w="1341120" h="754379">
                <a:moveTo>
                  <a:pt x="670560" y="83820"/>
                </a:moveTo>
                <a:lnTo>
                  <a:pt x="678180" y="82296"/>
                </a:lnTo>
                <a:lnTo>
                  <a:pt x="685800" y="80772"/>
                </a:lnTo>
                <a:lnTo>
                  <a:pt x="699516" y="71628"/>
                </a:lnTo>
                <a:lnTo>
                  <a:pt x="708660" y="57911"/>
                </a:lnTo>
                <a:lnTo>
                  <a:pt x="710184" y="50291"/>
                </a:lnTo>
                <a:lnTo>
                  <a:pt x="711708" y="42672"/>
                </a:lnTo>
                <a:lnTo>
                  <a:pt x="710184" y="33528"/>
                </a:lnTo>
                <a:lnTo>
                  <a:pt x="708660" y="25908"/>
                </a:lnTo>
                <a:lnTo>
                  <a:pt x="699516" y="12191"/>
                </a:lnTo>
                <a:lnTo>
                  <a:pt x="685800" y="3047"/>
                </a:lnTo>
                <a:lnTo>
                  <a:pt x="678180" y="1523"/>
                </a:lnTo>
                <a:lnTo>
                  <a:pt x="670560" y="0"/>
                </a:lnTo>
                <a:lnTo>
                  <a:pt x="605028" y="1523"/>
                </a:lnTo>
                <a:lnTo>
                  <a:pt x="544068" y="6096"/>
                </a:lnTo>
                <a:lnTo>
                  <a:pt x="534924" y="7620"/>
                </a:lnTo>
                <a:lnTo>
                  <a:pt x="475488" y="15240"/>
                </a:lnTo>
                <a:lnTo>
                  <a:pt x="417576" y="27432"/>
                </a:lnTo>
                <a:lnTo>
                  <a:pt x="362712" y="41147"/>
                </a:lnTo>
                <a:lnTo>
                  <a:pt x="353568" y="42672"/>
                </a:lnTo>
                <a:lnTo>
                  <a:pt x="301752" y="59435"/>
                </a:lnTo>
                <a:lnTo>
                  <a:pt x="254508" y="79247"/>
                </a:lnTo>
                <a:lnTo>
                  <a:pt x="208788" y="100584"/>
                </a:lnTo>
                <a:lnTo>
                  <a:pt x="169164" y="124967"/>
                </a:lnTo>
                <a:lnTo>
                  <a:pt x="155448" y="134111"/>
                </a:lnTo>
                <a:lnTo>
                  <a:pt x="120396" y="160020"/>
                </a:lnTo>
                <a:lnTo>
                  <a:pt x="88392" y="187452"/>
                </a:lnTo>
                <a:lnTo>
                  <a:pt x="60960" y="216408"/>
                </a:lnTo>
                <a:lnTo>
                  <a:pt x="41148" y="246888"/>
                </a:lnTo>
                <a:lnTo>
                  <a:pt x="32004" y="260603"/>
                </a:lnTo>
                <a:lnTo>
                  <a:pt x="15240" y="294132"/>
                </a:lnTo>
                <a:lnTo>
                  <a:pt x="10668" y="309372"/>
                </a:lnTo>
                <a:lnTo>
                  <a:pt x="7620" y="316991"/>
                </a:lnTo>
                <a:lnTo>
                  <a:pt x="4572" y="333756"/>
                </a:lnTo>
                <a:lnTo>
                  <a:pt x="1524" y="352044"/>
                </a:lnTo>
                <a:lnTo>
                  <a:pt x="1524" y="359664"/>
                </a:lnTo>
                <a:lnTo>
                  <a:pt x="0" y="377952"/>
                </a:lnTo>
                <a:lnTo>
                  <a:pt x="1524" y="394716"/>
                </a:lnTo>
                <a:lnTo>
                  <a:pt x="1524" y="402335"/>
                </a:lnTo>
                <a:lnTo>
                  <a:pt x="4572" y="419100"/>
                </a:lnTo>
                <a:lnTo>
                  <a:pt x="7620" y="435864"/>
                </a:lnTo>
                <a:lnTo>
                  <a:pt x="10668" y="443484"/>
                </a:lnTo>
                <a:lnTo>
                  <a:pt x="15240" y="460247"/>
                </a:lnTo>
                <a:lnTo>
                  <a:pt x="32004" y="492252"/>
                </a:lnTo>
                <a:lnTo>
                  <a:pt x="41148" y="505967"/>
                </a:lnTo>
                <a:lnTo>
                  <a:pt x="60960" y="536447"/>
                </a:lnTo>
                <a:lnTo>
                  <a:pt x="88392" y="566928"/>
                </a:lnTo>
                <a:lnTo>
                  <a:pt x="120396" y="594360"/>
                </a:lnTo>
                <a:lnTo>
                  <a:pt x="155448" y="620267"/>
                </a:lnTo>
                <a:lnTo>
                  <a:pt x="169164" y="629412"/>
                </a:lnTo>
                <a:lnTo>
                  <a:pt x="208788" y="652272"/>
                </a:lnTo>
                <a:lnTo>
                  <a:pt x="254508" y="675132"/>
                </a:lnTo>
                <a:lnTo>
                  <a:pt x="301752" y="693420"/>
                </a:lnTo>
                <a:lnTo>
                  <a:pt x="353568" y="710184"/>
                </a:lnTo>
                <a:lnTo>
                  <a:pt x="362712" y="713232"/>
                </a:lnTo>
                <a:lnTo>
                  <a:pt x="417576" y="726947"/>
                </a:lnTo>
                <a:lnTo>
                  <a:pt x="475488" y="739140"/>
                </a:lnTo>
                <a:lnTo>
                  <a:pt x="534924" y="746760"/>
                </a:lnTo>
                <a:lnTo>
                  <a:pt x="544068" y="748284"/>
                </a:lnTo>
                <a:lnTo>
                  <a:pt x="605028" y="752856"/>
                </a:lnTo>
                <a:lnTo>
                  <a:pt x="670560" y="754379"/>
                </a:lnTo>
                <a:lnTo>
                  <a:pt x="734567" y="752856"/>
                </a:lnTo>
                <a:lnTo>
                  <a:pt x="797052" y="748284"/>
                </a:lnTo>
                <a:lnTo>
                  <a:pt x="804672" y="746760"/>
                </a:lnTo>
                <a:lnTo>
                  <a:pt x="865632" y="739140"/>
                </a:lnTo>
                <a:lnTo>
                  <a:pt x="923544" y="726947"/>
                </a:lnTo>
                <a:lnTo>
                  <a:pt x="978408" y="713232"/>
                </a:lnTo>
                <a:lnTo>
                  <a:pt x="986028" y="710184"/>
                </a:lnTo>
                <a:lnTo>
                  <a:pt x="1037844" y="693420"/>
                </a:lnTo>
                <a:lnTo>
                  <a:pt x="1086612" y="675132"/>
                </a:lnTo>
                <a:lnTo>
                  <a:pt x="1132332" y="652272"/>
                </a:lnTo>
                <a:lnTo>
                  <a:pt x="1171956" y="629412"/>
                </a:lnTo>
                <a:lnTo>
                  <a:pt x="1185672" y="620267"/>
                </a:lnTo>
                <a:lnTo>
                  <a:pt x="1220724" y="594360"/>
                </a:lnTo>
                <a:lnTo>
                  <a:pt x="1252728" y="566928"/>
                </a:lnTo>
                <a:lnTo>
                  <a:pt x="1280160" y="536447"/>
                </a:lnTo>
                <a:lnTo>
                  <a:pt x="1299972" y="505967"/>
                </a:lnTo>
                <a:lnTo>
                  <a:pt x="1309116" y="492252"/>
                </a:lnTo>
                <a:lnTo>
                  <a:pt x="1325880" y="460247"/>
                </a:lnTo>
                <a:lnTo>
                  <a:pt x="1330452" y="443484"/>
                </a:lnTo>
                <a:lnTo>
                  <a:pt x="1333500" y="435864"/>
                </a:lnTo>
                <a:lnTo>
                  <a:pt x="1336548" y="419100"/>
                </a:lnTo>
                <a:lnTo>
                  <a:pt x="1339596" y="402335"/>
                </a:lnTo>
                <a:lnTo>
                  <a:pt x="1339596" y="394716"/>
                </a:lnTo>
                <a:lnTo>
                  <a:pt x="1341120" y="377952"/>
                </a:lnTo>
                <a:lnTo>
                  <a:pt x="1339596" y="359664"/>
                </a:lnTo>
                <a:lnTo>
                  <a:pt x="1339596" y="352044"/>
                </a:lnTo>
                <a:lnTo>
                  <a:pt x="1336548" y="333756"/>
                </a:lnTo>
                <a:lnTo>
                  <a:pt x="1333500" y="316991"/>
                </a:lnTo>
                <a:lnTo>
                  <a:pt x="1330452" y="309372"/>
                </a:lnTo>
                <a:lnTo>
                  <a:pt x="1325880" y="294132"/>
                </a:lnTo>
                <a:lnTo>
                  <a:pt x="1309116" y="260603"/>
                </a:lnTo>
                <a:lnTo>
                  <a:pt x="1299972" y="246888"/>
                </a:lnTo>
                <a:lnTo>
                  <a:pt x="1280160" y="216408"/>
                </a:lnTo>
                <a:lnTo>
                  <a:pt x="1252728" y="187452"/>
                </a:lnTo>
                <a:lnTo>
                  <a:pt x="1220724" y="160020"/>
                </a:lnTo>
                <a:lnTo>
                  <a:pt x="1185672" y="134111"/>
                </a:lnTo>
                <a:lnTo>
                  <a:pt x="1171956" y="124967"/>
                </a:lnTo>
                <a:lnTo>
                  <a:pt x="1132332" y="100584"/>
                </a:lnTo>
                <a:lnTo>
                  <a:pt x="1086612" y="79247"/>
                </a:lnTo>
                <a:lnTo>
                  <a:pt x="1037844" y="59435"/>
                </a:lnTo>
                <a:lnTo>
                  <a:pt x="986028" y="42672"/>
                </a:lnTo>
                <a:lnTo>
                  <a:pt x="978408" y="41147"/>
                </a:lnTo>
                <a:lnTo>
                  <a:pt x="923544" y="27432"/>
                </a:lnTo>
                <a:lnTo>
                  <a:pt x="865632" y="15240"/>
                </a:lnTo>
                <a:lnTo>
                  <a:pt x="804672" y="7620"/>
                </a:lnTo>
                <a:lnTo>
                  <a:pt x="797052" y="6096"/>
                </a:lnTo>
                <a:lnTo>
                  <a:pt x="734567" y="1523"/>
                </a:lnTo>
                <a:lnTo>
                  <a:pt x="670560" y="0"/>
                </a:lnTo>
                <a:lnTo>
                  <a:pt x="661416" y="1523"/>
                </a:lnTo>
                <a:lnTo>
                  <a:pt x="653796" y="3047"/>
                </a:lnTo>
                <a:lnTo>
                  <a:pt x="640080" y="12191"/>
                </a:lnTo>
                <a:lnTo>
                  <a:pt x="630936" y="25908"/>
                </a:lnTo>
                <a:lnTo>
                  <a:pt x="629412" y="33528"/>
                </a:lnTo>
                <a:lnTo>
                  <a:pt x="627888" y="42672"/>
                </a:lnTo>
                <a:lnTo>
                  <a:pt x="629412" y="50291"/>
                </a:lnTo>
                <a:lnTo>
                  <a:pt x="630936" y="57911"/>
                </a:lnTo>
                <a:lnTo>
                  <a:pt x="640080" y="71628"/>
                </a:lnTo>
                <a:lnTo>
                  <a:pt x="653796" y="80772"/>
                </a:lnTo>
                <a:lnTo>
                  <a:pt x="661416" y="82296"/>
                </a:lnTo>
                <a:lnTo>
                  <a:pt x="670560" y="83820"/>
                </a:lnTo>
                <a:lnTo>
                  <a:pt x="734567" y="85344"/>
                </a:lnTo>
                <a:lnTo>
                  <a:pt x="797052" y="89916"/>
                </a:lnTo>
                <a:lnTo>
                  <a:pt x="797052" y="48767"/>
                </a:lnTo>
                <a:lnTo>
                  <a:pt x="787908" y="89916"/>
                </a:lnTo>
                <a:lnTo>
                  <a:pt x="848867" y="97535"/>
                </a:lnTo>
                <a:lnTo>
                  <a:pt x="906780" y="109728"/>
                </a:lnTo>
                <a:lnTo>
                  <a:pt x="961644" y="123444"/>
                </a:lnTo>
                <a:lnTo>
                  <a:pt x="969264" y="82296"/>
                </a:lnTo>
                <a:lnTo>
                  <a:pt x="952500" y="120396"/>
                </a:lnTo>
                <a:lnTo>
                  <a:pt x="1004316" y="137160"/>
                </a:lnTo>
                <a:lnTo>
                  <a:pt x="1053084" y="156972"/>
                </a:lnTo>
                <a:lnTo>
                  <a:pt x="1098804" y="178308"/>
                </a:lnTo>
                <a:lnTo>
                  <a:pt x="1138428" y="202691"/>
                </a:lnTo>
                <a:lnTo>
                  <a:pt x="1155192" y="163067"/>
                </a:lnTo>
                <a:lnTo>
                  <a:pt x="1126236" y="193547"/>
                </a:lnTo>
                <a:lnTo>
                  <a:pt x="1161288" y="219455"/>
                </a:lnTo>
                <a:lnTo>
                  <a:pt x="1193292" y="246888"/>
                </a:lnTo>
                <a:lnTo>
                  <a:pt x="1220724" y="275844"/>
                </a:lnTo>
                <a:lnTo>
                  <a:pt x="1240536" y="306323"/>
                </a:lnTo>
                <a:lnTo>
                  <a:pt x="1271016" y="277367"/>
                </a:lnTo>
                <a:lnTo>
                  <a:pt x="1231392" y="292608"/>
                </a:lnTo>
                <a:lnTo>
                  <a:pt x="1248156" y="326135"/>
                </a:lnTo>
                <a:lnTo>
                  <a:pt x="1252728" y="341376"/>
                </a:lnTo>
                <a:lnTo>
                  <a:pt x="1292352" y="326135"/>
                </a:lnTo>
                <a:lnTo>
                  <a:pt x="1251204" y="333756"/>
                </a:lnTo>
                <a:lnTo>
                  <a:pt x="1254252" y="350520"/>
                </a:lnTo>
                <a:lnTo>
                  <a:pt x="1257300" y="368808"/>
                </a:lnTo>
                <a:lnTo>
                  <a:pt x="1298448" y="359664"/>
                </a:lnTo>
                <a:lnTo>
                  <a:pt x="1255776" y="359664"/>
                </a:lnTo>
                <a:lnTo>
                  <a:pt x="1257300" y="377952"/>
                </a:lnTo>
                <a:lnTo>
                  <a:pt x="1255776" y="394716"/>
                </a:lnTo>
                <a:lnTo>
                  <a:pt x="1298448" y="394716"/>
                </a:lnTo>
                <a:lnTo>
                  <a:pt x="1257300" y="385572"/>
                </a:lnTo>
                <a:lnTo>
                  <a:pt x="1254252" y="402335"/>
                </a:lnTo>
                <a:lnTo>
                  <a:pt x="1251204" y="419100"/>
                </a:lnTo>
                <a:lnTo>
                  <a:pt x="1292352" y="428244"/>
                </a:lnTo>
                <a:lnTo>
                  <a:pt x="1252728" y="411479"/>
                </a:lnTo>
                <a:lnTo>
                  <a:pt x="1248156" y="428244"/>
                </a:lnTo>
                <a:lnTo>
                  <a:pt x="1231392" y="460247"/>
                </a:lnTo>
                <a:lnTo>
                  <a:pt x="1271016" y="477011"/>
                </a:lnTo>
                <a:lnTo>
                  <a:pt x="1240536" y="446532"/>
                </a:lnTo>
                <a:lnTo>
                  <a:pt x="1220724" y="477011"/>
                </a:lnTo>
                <a:lnTo>
                  <a:pt x="1193292" y="507491"/>
                </a:lnTo>
                <a:lnTo>
                  <a:pt x="1161288" y="534923"/>
                </a:lnTo>
                <a:lnTo>
                  <a:pt x="1126236" y="560832"/>
                </a:lnTo>
                <a:lnTo>
                  <a:pt x="1155192" y="589788"/>
                </a:lnTo>
                <a:lnTo>
                  <a:pt x="1138428" y="551688"/>
                </a:lnTo>
                <a:lnTo>
                  <a:pt x="1098804" y="574547"/>
                </a:lnTo>
                <a:lnTo>
                  <a:pt x="1053084" y="597408"/>
                </a:lnTo>
                <a:lnTo>
                  <a:pt x="1004316" y="615696"/>
                </a:lnTo>
                <a:lnTo>
                  <a:pt x="952500" y="632460"/>
                </a:lnTo>
                <a:lnTo>
                  <a:pt x="969264" y="672084"/>
                </a:lnTo>
                <a:lnTo>
                  <a:pt x="961644" y="630935"/>
                </a:lnTo>
                <a:lnTo>
                  <a:pt x="906780" y="644652"/>
                </a:lnTo>
                <a:lnTo>
                  <a:pt x="848867" y="656844"/>
                </a:lnTo>
                <a:lnTo>
                  <a:pt x="787908" y="664464"/>
                </a:lnTo>
                <a:lnTo>
                  <a:pt x="797052" y="705612"/>
                </a:lnTo>
                <a:lnTo>
                  <a:pt x="797052" y="664464"/>
                </a:lnTo>
                <a:lnTo>
                  <a:pt x="734567" y="669035"/>
                </a:lnTo>
                <a:lnTo>
                  <a:pt x="670560" y="670560"/>
                </a:lnTo>
                <a:lnTo>
                  <a:pt x="605028" y="669035"/>
                </a:lnTo>
                <a:lnTo>
                  <a:pt x="544068" y="664464"/>
                </a:lnTo>
                <a:lnTo>
                  <a:pt x="544068" y="705612"/>
                </a:lnTo>
                <a:lnTo>
                  <a:pt x="551688" y="664464"/>
                </a:lnTo>
                <a:lnTo>
                  <a:pt x="492252" y="656844"/>
                </a:lnTo>
                <a:lnTo>
                  <a:pt x="434340" y="644652"/>
                </a:lnTo>
                <a:lnTo>
                  <a:pt x="379476" y="630935"/>
                </a:lnTo>
                <a:lnTo>
                  <a:pt x="370332" y="672084"/>
                </a:lnTo>
                <a:lnTo>
                  <a:pt x="387096" y="632460"/>
                </a:lnTo>
                <a:lnTo>
                  <a:pt x="335280" y="615696"/>
                </a:lnTo>
                <a:lnTo>
                  <a:pt x="288036" y="597408"/>
                </a:lnTo>
                <a:lnTo>
                  <a:pt x="242316" y="574547"/>
                </a:lnTo>
                <a:lnTo>
                  <a:pt x="202692" y="551688"/>
                </a:lnTo>
                <a:lnTo>
                  <a:pt x="185928" y="589788"/>
                </a:lnTo>
                <a:lnTo>
                  <a:pt x="214884" y="560832"/>
                </a:lnTo>
                <a:lnTo>
                  <a:pt x="179832" y="534923"/>
                </a:lnTo>
                <a:lnTo>
                  <a:pt x="147828" y="507491"/>
                </a:lnTo>
                <a:lnTo>
                  <a:pt x="120396" y="477011"/>
                </a:lnTo>
                <a:lnTo>
                  <a:pt x="100584" y="446532"/>
                </a:lnTo>
                <a:lnTo>
                  <a:pt x="70104" y="477011"/>
                </a:lnTo>
                <a:lnTo>
                  <a:pt x="109728" y="460247"/>
                </a:lnTo>
                <a:lnTo>
                  <a:pt x="92964" y="428244"/>
                </a:lnTo>
                <a:lnTo>
                  <a:pt x="88392" y="411479"/>
                </a:lnTo>
                <a:lnTo>
                  <a:pt x="48768" y="428244"/>
                </a:lnTo>
                <a:lnTo>
                  <a:pt x="89916" y="419100"/>
                </a:lnTo>
                <a:lnTo>
                  <a:pt x="86868" y="402335"/>
                </a:lnTo>
                <a:lnTo>
                  <a:pt x="83820" y="385572"/>
                </a:lnTo>
                <a:lnTo>
                  <a:pt x="42672" y="394716"/>
                </a:lnTo>
                <a:lnTo>
                  <a:pt x="85344" y="394716"/>
                </a:lnTo>
                <a:lnTo>
                  <a:pt x="83820" y="377952"/>
                </a:lnTo>
                <a:lnTo>
                  <a:pt x="85344" y="359664"/>
                </a:lnTo>
                <a:lnTo>
                  <a:pt x="42672" y="359664"/>
                </a:lnTo>
                <a:lnTo>
                  <a:pt x="83820" y="368808"/>
                </a:lnTo>
                <a:lnTo>
                  <a:pt x="86868" y="350520"/>
                </a:lnTo>
                <a:lnTo>
                  <a:pt x="89916" y="333756"/>
                </a:lnTo>
                <a:lnTo>
                  <a:pt x="48768" y="326135"/>
                </a:lnTo>
                <a:lnTo>
                  <a:pt x="88392" y="341376"/>
                </a:lnTo>
                <a:lnTo>
                  <a:pt x="92964" y="326135"/>
                </a:lnTo>
                <a:lnTo>
                  <a:pt x="109728" y="292608"/>
                </a:lnTo>
                <a:lnTo>
                  <a:pt x="70104" y="277367"/>
                </a:lnTo>
                <a:lnTo>
                  <a:pt x="100584" y="306323"/>
                </a:lnTo>
                <a:lnTo>
                  <a:pt x="120396" y="275844"/>
                </a:lnTo>
                <a:lnTo>
                  <a:pt x="147828" y="246888"/>
                </a:lnTo>
                <a:lnTo>
                  <a:pt x="179832" y="219455"/>
                </a:lnTo>
                <a:lnTo>
                  <a:pt x="214884" y="193547"/>
                </a:lnTo>
                <a:lnTo>
                  <a:pt x="185928" y="163067"/>
                </a:lnTo>
                <a:lnTo>
                  <a:pt x="202692" y="202691"/>
                </a:lnTo>
                <a:lnTo>
                  <a:pt x="242316" y="178308"/>
                </a:lnTo>
                <a:lnTo>
                  <a:pt x="288036" y="156972"/>
                </a:lnTo>
                <a:lnTo>
                  <a:pt x="335280" y="137160"/>
                </a:lnTo>
                <a:lnTo>
                  <a:pt x="387096" y="120396"/>
                </a:lnTo>
                <a:lnTo>
                  <a:pt x="370332" y="82296"/>
                </a:lnTo>
                <a:lnTo>
                  <a:pt x="379476" y="123444"/>
                </a:lnTo>
                <a:lnTo>
                  <a:pt x="434340" y="109728"/>
                </a:lnTo>
                <a:lnTo>
                  <a:pt x="492252" y="97535"/>
                </a:lnTo>
                <a:lnTo>
                  <a:pt x="551688" y="89916"/>
                </a:lnTo>
                <a:lnTo>
                  <a:pt x="544068" y="48767"/>
                </a:lnTo>
                <a:lnTo>
                  <a:pt x="544068" y="89916"/>
                </a:lnTo>
                <a:lnTo>
                  <a:pt x="605028" y="85344"/>
                </a:lnTo>
                <a:lnTo>
                  <a:pt x="670560" y="838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107180" y="6149340"/>
            <a:ext cx="1844040" cy="922019"/>
          </a:xfrm>
          <a:custGeom>
            <a:avLst/>
            <a:gdLst>
              <a:gd name="connsiteX0" fmla="*/ 922020 w 1844040"/>
              <a:gd name="connsiteY0" fmla="*/ 0 h 922019"/>
              <a:gd name="connsiteX1" fmla="*/ 0 w 1844040"/>
              <a:gd name="connsiteY1" fmla="*/ 460247 h 922019"/>
              <a:gd name="connsiteX2" fmla="*/ 922020 w 1844040"/>
              <a:gd name="connsiteY2" fmla="*/ 922019 h 922019"/>
              <a:gd name="connsiteX3" fmla="*/ 1844040 w 1844040"/>
              <a:gd name="connsiteY3" fmla="*/ 460247 h 922019"/>
              <a:gd name="connsiteX4" fmla="*/ 922020 w 1844040"/>
              <a:gd name="connsiteY4" fmla="*/ 0 h 922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44040" h="922019">
                <a:moveTo>
                  <a:pt x="922020" y="0"/>
                </a:moveTo>
                <a:cubicBezTo>
                  <a:pt x="413004" y="0"/>
                  <a:pt x="0" y="205739"/>
                  <a:pt x="0" y="460247"/>
                </a:cubicBezTo>
                <a:cubicBezTo>
                  <a:pt x="0" y="716279"/>
                  <a:pt x="413004" y="922019"/>
                  <a:pt x="922020" y="922019"/>
                </a:cubicBezTo>
                <a:cubicBezTo>
                  <a:pt x="1431035" y="922019"/>
                  <a:pt x="1844040" y="716279"/>
                  <a:pt x="1844040" y="460247"/>
                </a:cubicBezTo>
                <a:cubicBezTo>
                  <a:pt x="1844040" y="205739"/>
                  <a:pt x="1431035" y="0"/>
                  <a:pt x="922020" y="0"/>
                </a:cubicBezTo>
              </a:path>
            </a:pathLst>
          </a:custGeom>
          <a:solidFill>
            <a:srgbClr val="00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064508" y="6106668"/>
            <a:ext cx="1927859" cy="1005839"/>
          </a:xfrm>
          <a:custGeom>
            <a:avLst/>
            <a:gdLst>
              <a:gd name="connsiteX0" fmla="*/ 964691 w 1927859"/>
              <a:gd name="connsiteY0" fmla="*/ 83820 h 1005839"/>
              <a:gd name="connsiteX1" fmla="*/ 972312 w 1927859"/>
              <a:gd name="connsiteY1" fmla="*/ 82296 h 1005839"/>
              <a:gd name="connsiteX2" fmla="*/ 979932 w 1927859"/>
              <a:gd name="connsiteY2" fmla="*/ 80772 h 1005839"/>
              <a:gd name="connsiteX3" fmla="*/ 993647 w 1927859"/>
              <a:gd name="connsiteY3" fmla="*/ 71628 h 1005839"/>
              <a:gd name="connsiteX4" fmla="*/ 1002791 w 1927859"/>
              <a:gd name="connsiteY4" fmla="*/ 57911 h 1005839"/>
              <a:gd name="connsiteX5" fmla="*/ 1004315 w 1927859"/>
              <a:gd name="connsiteY5" fmla="*/ 50291 h 1005839"/>
              <a:gd name="connsiteX6" fmla="*/ 1005839 w 1927859"/>
              <a:gd name="connsiteY6" fmla="*/ 42672 h 1005839"/>
              <a:gd name="connsiteX7" fmla="*/ 1004315 w 1927859"/>
              <a:gd name="connsiteY7" fmla="*/ 33528 h 1005839"/>
              <a:gd name="connsiteX8" fmla="*/ 1002791 w 1927859"/>
              <a:gd name="connsiteY8" fmla="*/ 25908 h 1005839"/>
              <a:gd name="connsiteX9" fmla="*/ 993647 w 1927859"/>
              <a:gd name="connsiteY9" fmla="*/ 12191 h 1005839"/>
              <a:gd name="connsiteX10" fmla="*/ 979932 w 1927859"/>
              <a:gd name="connsiteY10" fmla="*/ 3047 h 1005839"/>
              <a:gd name="connsiteX11" fmla="*/ 972312 w 1927859"/>
              <a:gd name="connsiteY11" fmla="*/ 1523 h 1005839"/>
              <a:gd name="connsiteX12" fmla="*/ 964691 w 1927859"/>
              <a:gd name="connsiteY12" fmla="*/ 0 h 1005839"/>
              <a:gd name="connsiteX13" fmla="*/ 870203 w 1927859"/>
              <a:gd name="connsiteY13" fmla="*/ 3047 h 1005839"/>
              <a:gd name="connsiteX14" fmla="*/ 778763 w 1927859"/>
              <a:gd name="connsiteY14" fmla="*/ 9144 h 1005839"/>
              <a:gd name="connsiteX15" fmla="*/ 769620 w 1927859"/>
              <a:gd name="connsiteY15" fmla="*/ 10667 h 1005839"/>
              <a:gd name="connsiteX16" fmla="*/ 681227 w 1927859"/>
              <a:gd name="connsiteY16" fmla="*/ 21335 h 1005839"/>
              <a:gd name="connsiteX17" fmla="*/ 597407 w 1927859"/>
              <a:gd name="connsiteY17" fmla="*/ 36576 h 1005839"/>
              <a:gd name="connsiteX18" fmla="*/ 516635 w 1927859"/>
              <a:gd name="connsiteY18" fmla="*/ 56388 h 1005839"/>
              <a:gd name="connsiteX19" fmla="*/ 440435 w 1927859"/>
              <a:gd name="connsiteY19" fmla="*/ 79247 h 1005839"/>
              <a:gd name="connsiteX20" fmla="*/ 431291 w 1927859"/>
              <a:gd name="connsiteY20" fmla="*/ 82296 h 1005839"/>
              <a:gd name="connsiteX21" fmla="*/ 361188 w 1927859"/>
              <a:gd name="connsiteY21" fmla="*/ 108203 h 1005839"/>
              <a:gd name="connsiteX22" fmla="*/ 295656 w 1927859"/>
              <a:gd name="connsiteY22" fmla="*/ 137160 h 1005839"/>
              <a:gd name="connsiteX23" fmla="*/ 265176 w 1927859"/>
              <a:gd name="connsiteY23" fmla="*/ 153923 h 1005839"/>
              <a:gd name="connsiteX24" fmla="*/ 236220 w 1927859"/>
              <a:gd name="connsiteY24" fmla="*/ 170688 h 1005839"/>
              <a:gd name="connsiteX25" fmla="*/ 208788 w 1927859"/>
              <a:gd name="connsiteY25" fmla="*/ 187452 h 1005839"/>
              <a:gd name="connsiteX26" fmla="*/ 195071 w 1927859"/>
              <a:gd name="connsiteY26" fmla="*/ 196596 h 1005839"/>
              <a:gd name="connsiteX27" fmla="*/ 169163 w 1927859"/>
              <a:gd name="connsiteY27" fmla="*/ 214884 h 1005839"/>
              <a:gd name="connsiteX28" fmla="*/ 146303 w 1927859"/>
              <a:gd name="connsiteY28" fmla="*/ 233172 h 1005839"/>
              <a:gd name="connsiteX29" fmla="*/ 123444 w 1927859"/>
              <a:gd name="connsiteY29" fmla="*/ 252984 h 1005839"/>
              <a:gd name="connsiteX30" fmla="*/ 103632 w 1927859"/>
              <a:gd name="connsiteY30" fmla="*/ 272796 h 1005839"/>
              <a:gd name="connsiteX31" fmla="*/ 85344 w 1927859"/>
              <a:gd name="connsiteY31" fmla="*/ 292608 h 1005839"/>
              <a:gd name="connsiteX32" fmla="*/ 68579 w 1927859"/>
              <a:gd name="connsiteY32" fmla="*/ 313944 h 1005839"/>
              <a:gd name="connsiteX33" fmla="*/ 53339 w 1927859"/>
              <a:gd name="connsiteY33" fmla="*/ 335279 h 1005839"/>
              <a:gd name="connsiteX34" fmla="*/ 44195 w 1927859"/>
              <a:gd name="connsiteY34" fmla="*/ 348996 h 1005839"/>
              <a:gd name="connsiteX35" fmla="*/ 32003 w 1927859"/>
              <a:gd name="connsiteY35" fmla="*/ 370332 h 1005839"/>
              <a:gd name="connsiteX36" fmla="*/ 21335 w 1927859"/>
              <a:gd name="connsiteY36" fmla="*/ 393191 h 1005839"/>
              <a:gd name="connsiteX37" fmla="*/ 13715 w 1927859"/>
              <a:gd name="connsiteY37" fmla="*/ 416051 h 1005839"/>
              <a:gd name="connsiteX38" fmla="*/ 12191 w 1927859"/>
              <a:gd name="connsiteY38" fmla="*/ 423672 h 1005839"/>
              <a:gd name="connsiteX39" fmla="*/ 6095 w 1927859"/>
              <a:gd name="connsiteY39" fmla="*/ 446532 h 1005839"/>
              <a:gd name="connsiteX40" fmla="*/ 1523 w 1927859"/>
              <a:gd name="connsiteY40" fmla="*/ 469391 h 1005839"/>
              <a:gd name="connsiteX41" fmla="*/ 1523 w 1927859"/>
              <a:gd name="connsiteY41" fmla="*/ 478536 h 1005839"/>
              <a:gd name="connsiteX42" fmla="*/ 0 w 1927859"/>
              <a:gd name="connsiteY42" fmla="*/ 502920 h 1005839"/>
              <a:gd name="connsiteX43" fmla="*/ 1523 w 1927859"/>
              <a:gd name="connsiteY43" fmla="*/ 525779 h 1005839"/>
              <a:gd name="connsiteX44" fmla="*/ 1523 w 1927859"/>
              <a:gd name="connsiteY44" fmla="*/ 534924 h 1005839"/>
              <a:gd name="connsiteX45" fmla="*/ 6095 w 1927859"/>
              <a:gd name="connsiteY45" fmla="*/ 557784 h 1005839"/>
              <a:gd name="connsiteX46" fmla="*/ 12191 w 1927859"/>
              <a:gd name="connsiteY46" fmla="*/ 580644 h 1005839"/>
              <a:gd name="connsiteX47" fmla="*/ 13715 w 1927859"/>
              <a:gd name="connsiteY47" fmla="*/ 588263 h 1005839"/>
              <a:gd name="connsiteX48" fmla="*/ 21335 w 1927859"/>
              <a:gd name="connsiteY48" fmla="*/ 611124 h 1005839"/>
              <a:gd name="connsiteX49" fmla="*/ 32003 w 1927859"/>
              <a:gd name="connsiteY49" fmla="*/ 633984 h 1005839"/>
              <a:gd name="connsiteX50" fmla="*/ 44195 w 1927859"/>
              <a:gd name="connsiteY50" fmla="*/ 655320 h 1005839"/>
              <a:gd name="connsiteX51" fmla="*/ 53339 w 1927859"/>
              <a:gd name="connsiteY51" fmla="*/ 669036 h 1005839"/>
              <a:gd name="connsiteX52" fmla="*/ 68579 w 1927859"/>
              <a:gd name="connsiteY52" fmla="*/ 690372 h 1005839"/>
              <a:gd name="connsiteX53" fmla="*/ 85344 w 1927859"/>
              <a:gd name="connsiteY53" fmla="*/ 711708 h 1005839"/>
              <a:gd name="connsiteX54" fmla="*/ 103632 w 1927859"/>
              <a:gd name="connsiteY54" fmla="*/ 733044 h 1005839"/>
              <a:gd name="connsiteX55" fmla="*/ 123444 w 1927859"/>
              <a:gd name="connsiteY55" fmla="*/ 752856 h 1005839"/>
              <a:gd name="connsiteX56" fmla="*/ 146303 w 1927859"/>
              <a:gd name="connsiteY56" fmla="*/ 771144 h 1005839"/>
              <a:gd name="connsiteX57" fmla="*/ 169163 w 1927859"/>
              <a:gd name="connsiteY57" fmla="*/ 790956 h 1005839"/>
              <a:gd name="connsiteX58" fmla="*/ 195071 w 1927859"/>
              <a:gd name="connsiteY58" fmla="*/ 809244 h 1005839"/>
              <a:gd name="connsiteX59" fmla="*/ 208788 w 1927859"/>
              <a:gd name="connsiteY59" fmla="*/ 818388 h 1005839"/>
              <a:gd name="connsiteX60" fmla="*/ 236220 w 1927859"/>
              <a:gd name="connsiteY60" fmla="*/ 835151 h 1005839"/>
              <a:gd name="connsiteX61" fmla="*/ 265176 w 1927859"/>
              <a:gd name="connsiteY61" fmla="*/ 851915 h 1005839"/>
              <a:gd name="connsiteX62" fmla="*/ 295656 w 1927859"/>
              <a:gd name="connsiteY62" fmla="*/ 868679 h 1005839"/>
              <a:gd name="connsiteX63" fmla="*/ 361188 w 1927859"/>
              <a:gd name="connsiteY63" fmla="*/ 897636 h 1005839"/>
              <a:gd name="connsiteX64" fmla="*/ 431291 w 1927859"/>
              <a:gd name="connsiteY64" fmla="*/ 923544 h 1005839"/>
              <a:gd name="connsiteX65" fmla="*/ 440435 w 1927859"/>
              <a:gd name="connsiteY65" fmla="*/ 926591 h 1005839"/>
              <a:gd name="connsiteX66" fmla="*/ 516635 w 1927859"/>
              <a:gd name="connsiteY66" fmla="*/ 949451 h 1005839"/>
              <a:gd name="connsiteX67" fmla="*/ 597407 w 1927859"/>
              <a:gd name="connsiteY67" fmla="*/ 969263 h 1005839"/>
              <a:gd name="connsiteX68" fmla="*/ 681227 w 1927859"/>
              <a:gd name="connsiteY68" fmla="*/ 984503 h 1005839"/>
              <a:gd name="connsiteX69" fmla="*/ 769620 w 1927859"/>
              <a:gd name="connsiteY69" fmla="*/ 995172 h 1005839"/>
              <a:gd name="connsiteX70" fmla="*/ 778763 w 1927859"/>
              <a:gd name="connsiteY70" fmla="*/ 996696 h 1005839"/>
              <a:gd name="connsiteX71" fmla="*/ 870203 w 1927859"/>
              <a:gd name="connsiteY71" fmla="*/ 1002791 h 1005839"/>
              <a:gd name="connsiteX72" fmla="*/ 964691 w 1927859"/>
              <a:gd name="connsiteY72" fmla="*/ 1005839 h 1005839"/>
              <a:gd name="connsiteX73" fmla="*/ 1057656 w 1927859"/>
              <a:gd name="connsiteY73" fmla="*/ 1002791 h 1005839"/>
              <a:gd name="connsiteX74" fmla="*/ 1149095 w 1927859"/>
              <a:gd name="connsiteY74" fmla="*/ 996696 h 1005839"/>
              <a:gd name="connsiteX75" fmla="*/ 1158239 w 1927859"/>
              <a:gd name="connsiteY75" fmla="*/ 995172 h 1005839"/>
              <a:gd name="connsiteX76" fmla="*/ 1246632 w 1927859"/>
              <a:gd name="connsiteY76" fmla="*/ 984503 h 1005839"/>
              <a:gd name="connsiteX77" fmla="*/ 1330451 w 1927859"/>
              <a:gd name="connsiteY77" fmla="*/ 969263 h 1005839"/>
              <a:gd name="connsiteX78" fmla="*/ 1411224 w 1927859"/>
              <a:gd name="connsiteY78" fmla="*/ 949451 h 1005839"/>
              <a:gd name="connsiteX79" fmla="*/ 1487424 w 1927859"/>
              <a:gd name="connsiteY79" fmla="*/ 926591 h 1005839"/>
              <a:gd name="connsiteX80" fmla="*/ 1496568 w 1927859"/>
              <a:gd name="connsiteY80" fmla="*/ 923544 h 1005839"/>
              <a:gd name="connsiteX81" fmla="*/ 1566671 w 1927859"/>
              <a:gd name="connsiteY81" fmla="*/ 897636 h 1005839"/>
              <a:gd name="connsiteX82" fmla="*/ 1632203 w 1927859"/>
              <a:gd name="connsiteY82" fmla="*/ 868679 h 1005839"/>
              <a:gd name="connsiteX83" fmla="*/ 1662683 w 1927859"/>
              <a:gd name="connsiteY83" fmla="*/ 851915 h 1005839"/>
              <a:gd name="connsiteX84" fmla="*/ 1691639 w 1927859"/>
              <a:gd name="connsiteY84" fmla="*/ 835151 h 1005839"/>
              <a:gd name="connsiteX85" fmla="*/ 1719071 w 1927859"/>
              <a:gd name="connsiteY85" fmla="*/ 818388 h 1005839"/>
              <a:gd name="connsiteX86" fmla="*/ 1732788 w 1927859"/>
              <a:gd name="connsiteY86" fmla="*/ 809244 h 1005839"/>
              <a:gd name="connsiteX87" fmla="*/ 1758695 w 1927859"/>
              <a:gd name="connsiteY87" fmla="*/ 790956 h 1005839"/>
              <a:gd name="connsiteX88" fmla="*/ 1781556 w 1927859"/>
              <a:gd name="connsiteY88" fmla="*/ 771144 h 1005839"/>
              <a:gd name="connsiteX89" fmla="*/ 1804415 w 1927859"/>
              <a:gd name="connsiteY89" fmla="*/ 752856 h 1005839"/>
              <a:gd name="connsiteX90" fmla="*/ 1824227 w 1927859"/>
              <a:gd name="connsiteY90" fmla="*/ 733044 h 1005839"/>
              <a:gd name="connsiteX91" fmla="*/ 1842515 w 1927859"/>
              <a:gd name="connsiteY91" fmla="*/ 711708 h 1005839"/>
              <a:gd name="connsiteX92" fmla="*/ 1859279 w 1927859"/>
              <a:gd name="connsiteY92" fmla="*/ 690372 h 1005839"/>
              <a:gd name="connsiteX93" fmla="*/ 1874520 w 1927859"/>
              <a:gd name="connsiteY93" fmla="*/ 669036 h 1005839"/>
              <a:gd name="connsiteX94" fmla="*/ 1883663 w 1927859"/>
              <a:gd name="connsiteY94" fmla="*/ 655320 h 1005839"/>
              <a:gd name="connsiteX95" fmla="*/ 1895856 w 1927859"/>
              <a:gd name="connsiteY95" fmla="*/ 633984 h 1005839"/>
              <a:gd name="connsiteX96" fmla="*/ 1906524 w 1927859"/>
              <a:gd name="connsiteY96" fmla="*/ 611124 h 1005839"/>
              <a:gd name="connsiteX97" fmla="*/ 1914144 w 1927859"/>
              <a:gd name="connsiteY97" fmla="*/ 588263 h 1005839"/>
              <a:gd name="connsiteX98" fmla="*/ 1917191 w 1927859"/>
              <a:gd name="connsiteY98" fmla="*/ 580644 h 1005839"/>
              <a:gd name="connsiteX99" fmla="*/ 1921763 w 1927859"/>
              <a:gd name="connsiteY99" fmla="*/ 557784 h 1005839"/>
              <a:gd name="connsiteX100" fmla="*/ 1926335 w 1927859"/>
              <a:gd name="connsiteY100" fmla="*/ 534924 h 1005839"/>
              <a:gd name="connsiteX101" fmla="*/ 1926335 w 1927859"/>
              <a:gd name="connsiteY101" fmla="*/ 525779 h 1005839"/>
              <a:gd name="connsiteX102" fmla="*/ 1927859 w 1927859"/>
              <a:gd name="connsiteY102" fmla="*/ 502920 h 1005839"/>
              <a:gd name="connsiteX103" fmla="*/ 1926335 w 1927859"/>
              <a:gd name="connsiteY103" fmla="*/ 478536 h 1005839"/>
              <a:gd name="connsiteX104" fmla="*/ 1926335 w 1927859"/>
              <a:gd name="connsiteY104" fmla="*/ 469391 h 1005839"/>
              <a:gd name="connsiteX105" fmla="*/ 1921763 w 1927859"/>
              <a:gd name="connsiteY105" fmla="*/ 446532 h 1005839"/>
              <a:gd name="connsiteX106" fmla="*/ 1917191 w 1927859"/>
              <a:gd name="connsiteY106" fmla="*/ 423672 h 1005839"/>
              <a:gd name="connsiteX107" fmla="*/ 1914144 w 1927859"/>
              <a:gd name="connsiteY107" fmla="*/ 416051 h 1005839"/>
              <a:gd name="connsiteX108" fmla="*/ 1906524 w 1927859"/>
              <a:gd name="connsiteY108" fmla="*/ 393191 h 1005839"/>
              <a:gd name="connsiteX109" fmla="*/ 1895856 w 1927859"/>
              <a:gd name="connsiteY109" fmla="*/ 370332 h 1005839"/>
              <a:gd name="connsiteX110" fmla="*/ 1883663 w 1927859"/>
              <a:gd name="connsiteY110" fmla="*/ 348996 h 1005839"/>
              <a:gd name="connsiteX111" fmla="*/ 1874520 w 1927859"/>
              <a:gd name="connsiteY111" fmla="*/ 335279 h 1005839"/>
              <a:gd name="connsiteX112" fmla="*/ 1859279 w 1927859"/>
              <a:gd name="connsiteY112" fmla="*/ 313944 h 1005839"/>
              <a:gd name="connsiteX113" fmla="*/ 1842515 w 1927859"/>
              <a:gd name="connsiteY113" fmla="*/ 292608 h 1005839"/>
              <a:gd name="connsiteX114" fmla="*/ 1824227 w 1927859"/>
              <a:gd name="connsiteY114" fmla="*/ 272796 h 1005839"/>
              <a:gd name="connsiteX115" fmla="*/ 1804415 w 1927859"/>
              <a:gd name="connsiteY115" fmla="*/ 252984 h 1005839"/>
              <a:gd name="connsiteX116" fmla="*/ 1781556 w 1927859"/>
              <a:gd name="connsiteY116" fmla="*/ 233172 h 1005839"/>
              <a:gd name="connsiteX117" fmla="*/ 1758695 w 1927859"/>
              <a:gd name="connsiteY117" fmla="*/ 214884 h 1005839"/>
              <a:gd name="connsiteX118" fmla="*/ 1732788 w 1927859"/>
              <a:gd name="connsiteY118" fmla="*/ 196596 h 1005839"/>
              <a:gd name="connsiteX119" fmla="*/ 1719071 w 1927859"/>
              <a:gd name="connsiteY119" fmla="*/ 187452 h 1005839"/>
              <a:gd name="connsiteX120" fmla="*/ 1691639 w 1927859"/>
              <a:gd name="connsiteY120" fmla="*/ 170688 h 1005839"/>
              <a:gd name="connsiteX121" fmla="*/ 1662683 w 1927859"/>
              <a:gd name="connsiteY121" fmla="*/ 153923 h 1005839"/>
              <a:gd name="connsiteX122" fmla="*/ 1632203 w 1927859"/>
              <a:gd name="connsiteY122" fmla="*/ 137160 h 1005839"/>
              <a:gd name="connsiteX123" fmla="*/ 1566671 w 1927859"/>
              <a:gd name="connsiteY123" fmla="*/ 108203 h 1005839"/>
              <a:gd name="connsiteX124" fmla="*/ 1496568 w 1927859"/>
              <a:gd name="connsiteY124" fmla="*/ 82296 h 1005839"/>
              <a:gd name="connsiteX125" fmla="*/ 1487424 w 1927859"/>
              <a:gd name="connsiteY125" fmla="*/ 79247 h 1005839"/>
              <a:gd name="connsiteX126" fmla="*/ 1411224 w 1927859"/>
              <a:gd name="connsiteY126" fmla="*/ 56388 h 1005839"/>
              <a:gd name="connsiteX127" fmla="*/ 1330451 w 1927859"/>
              <a:gd name="connsiteY127" fmla="*/ 36576 h 1005839"/>
              <a:gd name="connsiteX128" fmla="*/ 1246632 w 1927859"/>
              <a:gd name="connsiteY128" fmla="*/ 21335 h 1005839"/>
              <a:gd name="connsiteX129" fmla="*/ 1158239 w 1927859"/>
              <a:gd name="connsiteY129" fmla="*/ 10667 h 1005839"/>
              <a:gd name="connsiteX130" fmla="*/ 1149095 w 1927859"/>
              <a:gd name="connsiteY130" fmla="*/ 9144 h 1005839"/>
              <a:gd name="connsiteX131" fmla="*/ 1057656 w 1927859"/>
              <a:gd name="connsiteY131" fmla="*/ 3047 h 1005839"/>
              <a:gd name="connsiteX132" fmla="*/ 964691 w 1927859"/>
              <a:gd name="connsiteY132" fmla="*/ 0 h 1005839"/>
              <a:gd name="connsiteX133" fmla="*/ 955547 w 1927859"/>
              <a:gd name="connsiteY133" fmla="*/ 1523 h 1005839"/>
              <a:gd name="connsiteX134" fmla="*/ 947927 w 1927859"/>
              <a:gd name="connsiteY134" fmla="*/ 3047 h 1005839"/>
              <a:gd name="connsiteX135" fmla="*/ 934212 w 1927859"/>
              <a:gd name="connsiteY135" fmla="*/ 12191 h 1005839"/>
              <a:gd name="connsiteX136" fmla="*/ 925067 w 1927859"/>
              <a:gd name="connsiteY136" fmla="*/ 25908 h 1005839"/>
              <a:gd name="connsiteX137" fmla="*/ 923544 w 1927859"/>
              <a:gd name="connsiteY137" fmla="*/ 33528 h 1005839"/>
              <a:gd name="connsiteX138" fmla="*/ 922020 w 1927859"/>
              <a:gd name="connsiteY138" fmla="*/ 42672 h 1005839"/>
              <a:gd name="connsiteX139" fmla="*/ 923544 w 1927859"/>
              <a:gd name="connsiteY139" fmla="*/ 50291 h 1005839"/>
              <a:gd name="connsiteX140" fmla="*/ 925067 w 1927859"/>
              <a:gd name="connsiteY140" fmla="*/ 57911 h 1005839"/>
              <a:gd name="connsiteX141" fmla="*/ 934212 w 1927859"/>
              <a:gd name="connsiteY141" fmla="*/ 71628 h 1005839"/>
              <a:gd name="connsiteX142" fmla="*/ 947927 w 1927859"/>
              <a:gd name="connsiteY142" fmla="*/ 80772 h 1005839"/>
              <a:gd name="connsiteX143" fmla="*/ 955547 w 1927859"/>
              <a:gd name="connsiteY143" fmla="*/ 82296 h 1005839"/>
              <a:gd name="connsiteX144" fmla="*/ 964691 w 1927859"/>
              <a:gd name="connsiteY144" fmla="*/ 83820 h 1005839"/>
              <a:gd name="connsiteX145" fmla="*/ 1057656 w 1927859"/>
              <a:gd name="connsiteY145" fmla="*/ 86867 h 1005839"/>
              <a:gd name="connsiteX146" fmla="*/ 1149095 w 1927859"/>
              <a:gd name="connsiteY146" fmla="*/ 92964 h 1005839"/>
              <a:gd name="connsiteX147" fmla="*/ 1149095 w 1927859"/>
              <a:gd name="connsiteY147" fmla="*/ 51816 h 1005839"/>
              <a:gd name="connsiteX148" fmla="*/ 1141476 w 1927859"/>
              <a:gd name="connsiteY148" fmla="*/ 92964 h 1005839"/>
              <a:gd name="connsiteX149" fmla="*/ 1229868 w 1927859"/>
              <a:gd name="connsiteY149" fmla="*/ 103632 h 1005839"/>
              <a:gd name="connsiteX150" fmla="*/ 1313688 w 1927859"/>
              <a:gd name="connsiteY150" fmla="*/ 118872 h 1005839"/>
              <a:gd name="connsiteX151" fmla="*/ 1394459 w 1927859"/>
              <a:gd name="connsiteY151" fmla="*/ 138684 h 1005839"/>
              <a:gd name="connsiteX152" fmla="*/ 1470659 w 1927859"/>
              <a:gd name="connsiteY152" fmla="*/ 161544 h 1005839"/>
              <a:gd name="connsiteX153" fmla="*/ 1479803 w 1927859"/>
              <a:gd name="connsiteY153" fmla="*/ 120396 h 1005839"/>
              <a:gd name="connsiteX154" fmla="*/ 1463039 w 1927859"/>
              <a:gd name="connsiteY154" fmla="*/ 160020 h 1005839"/>
              <a:gd name="connsiteX155" fmla="*/ 1533144 w 1927859"/>
              <a:gd name="connsiteY155" fmla="*/ 185928 h 1005839"/>
              <a:gd name="connsiteX156" fmla="*/ 1598676 w 1927859"/>
              <a:gd name="connsiteY156" fmla="*/ 214884 h 1005839"/>
              <a:gd name="connsiteX157" fmla="*/ 1629156 w 1927859"/>
              <a:gd name="connsiteY157" fmla="*/ 231647 h 1005839"/>
              <a:gd name="connsiteX158" fmla="*/ 1658112 w 1927859"/>
              <a:gd name="connsiteY158" fmla="*/ 248411 h 1005839"/>
              <a:gd name="connsiteX159" fmla="*/ 1685544 w 1927859"/>
              <a:gd name="connsiteY159" fmla="*/ 265176 h 1005839"/>
              <a:gd name="connsiteX160" fmla="*/ 1702307 w 1927859"/>
              <a:gd name="connsiteY160" fmla="*/ 227076 h 1005839"/>
              <a:gd name="connsiteX161" fmla="*/ 1673351 w 1927859"/>
              <a:gd name="connsiteY161" fmla="*/ 256032 h 1005839"/>
              <a:gd name="connsiteX162" fmla="*/ 1699259 w 1927859"/>
              <a:gd name="connsiteY162" fmla="*/ 274320 h 1005839"/>
              <a:gd name="connsiteX163" fmla="*/ 1722120 w 1927859"/>
              <a:gd name="connsiteY163" fmla="*/ 292608 h 1005839"/>
              <a:gd name="connsiteX164" fmla="*/ 1744979 w 1927859"/>
              <a:gd name="connsiteY164" fmla="*/ 312420 h 1005839"/>
              <a:gd name="connsiteX165" fmla="*/ 1764791 w 1927859"/>
              <a:gd name="connsiteY165" fmla="*/ 332232 h 1005839"/>
              <a:gd name="connsiteX166" fmla="*/ 1783079 w 1927859"/>
              <a:gd name="connsiteY166" fmla="*/ 352044 h 1005839"/>
              <a:gd name="connsiteX167" fmla="*/ 1799844 w 1927859"/>
              <a:gd name="connsiteY167" fmla="*/ 373379 h 1005839"/>
              <a:gd name="connsiteX168" fmla="*/ 1815083 w 1927859"/>
              <a:gd name="connsiteY168" fmla="*/ 394716 h 1005839"/>
              <a:gd name="connsiteX169" fmla="*/ 1844039 w 1927859"/>
              <a:gd name="connsiteY169" fmla="*/ 365760 h 1005839"/>
              <a:gd name="connsiteX170" fmla="*/ 1805939 w 1927859"/>
              <a:gd name="connsiteY170" fmla="*/ 381000 h 1005839"/>
              <a:gd name="connsiteX171" fmla="*/ 1818132 w 1927859"/>
              <a:gd name="connsiteY171" fmla="*/ 402336 h 1005839"/>
              <a:gd name="connsiteX172" fmla="*/ 1828800 w 1927859"/>
              <a:gd name="connsiteY172" fmla="*/ 425196 h 1005839"/>
              <a:gd name="connsiteX173" fmla="*/ 1836420 w 1927859"/>
              <a:gd name="connsiteY173" fmla="*/ 448056 h 1005839"/>
              <a:gd name="connsiteX174" fmla="*/ 1876044 w 1927859"/>
              <a:gd name="connsiteY174" fmla="*/ 431291 h 1005839"/>
              <a:gd name="connsiteX175" fmla="*/ 1834895 w 1927859"/>
              <a:gd name="connsiteY175" fmla="*/ 440436 h 1005839"/>
              <a:gd name="connsiteX176" fmla="*/ 1839468 w 1927859"/>
              <a:gd name="connsiteY176" fmla="*/ 463296 h 1005839"/>
              <a:gd name="connsiteX177" fmla="*/ 1844039 w 1927859"/>
              <a:gd name="connsiteY177" fmla="*/ 486156 h 1005839"/>
              <a:gd name="connsiteX178" fmla="*/ 1885188 w 1927859"/>
              <a:gd name="connsiteY178" fmla="*/ 478536 h 1005839"/>
              <a:gd name="connsiteX179" fmla="*/ 1842515 w 1927859"/>
              <a:gd name="connsiteY179" fmla="*/ 478536 h 1005839"/>
              <a:gd name="connsiteX180" fmla="*/ 1844039 w 1927859"/>
              <a:gd name="connsiteY180" fmla="*/ 502920 h 1005839"/>
              <a:gd name="connsiteX181" fmla="*/ 1842515 w 1927859"/>
              <a:gd name="connsiteY181" fmla="*/ 525779 h 1005839"/>
              <a:gd name="connsiteX182" fmla="*/ 1885188 w 1927859"/>
              <a:gd name="connsiteY182" fmla="*/ 525779 h 1005839"/>
              <a:gd name="connsiteX183" fmla="*/ 1844039 w 1927859"/>
              <a:gd name="connsiteY183" fmla="*/ 518160 h 1005839"/>
              <a:gd name="connsiteX184" fmla="*/ 1839468 w 1927859"/>
              <a:gd name="connsiteY184" fmla="*/ 541020 h 1005839"/>
              <a:gd name="connsiteX185" fmla="*/ 1834895 w 1927859"/>
              <a:gd name="connsiteY185" fmla="*/ 563879 h 1005839"/>
              <a:gd name="connsiteX186" fmla="*/ 1876044 w 1927859"/>
              <a:gd name="connsiteY186" fmla="*/ 573024 h 1005839"/>
              <a:gd name="connsiteX187" fmla="*/ 1836420 w 1927859"/>
              <a:gd name="connsiteY187" fmla="*/ 556260 h 1005839"/>
              <a:gd name="connsiteX188" fmla="*/ 1828800 w 1927859"/>
              <a:gd name="connsiteY188" fmla="*/ 579120 h 1005839"/>
              <a:gd name="connsiteX189" fmla="*/ 1818132 w 1927859"/>
              <a:gd name="connsiteY189" fmla="*/ 601979 h 1005839"/>
              <a:gd name="connsiteX190" fmla="*/ 1805939 w 1927859"/>
              <a:gd name="connsiteY190" fmla="*/ 623315 h 1005839"/>
              <a:gd name="connsiteX191" fmla="*/ 1844039 w 1927859"/>
              <a:gd name="connsiteY191" fmla="*/ 640079 h 1005839"/>
              <a:gd name="connsiteX192" fmla="*/ 1815083 w 1927859"/>
              <a:gd name="connsiteY192" fmla="*/ 609600 h 1005839"/>
              <a:gd name="connsiteX193" fmla="*/ 1799844 w 1927859"/>
              <a:gd name="connsiteY193" fmla="*/ 630936 h 1005839"/>
              <a:gd name="connsiteX194" fmla="*/ 1783079 w 1927859"/>
              <a:gd name="connsiteY194" fmla="*/ 652272 h 1005839"/>
              <a:gd name="connsiteX195" fmla="*/ 1764791 w 1927859"/>
              <a:gd name="connsiteY195" fmla="*/ 673608 h 1005839"/>
              <a:gd name="connsiteX196" fmla="*/ 1744979 w 1927859"/>
              <a:gd name="connsiteY196" fmla="*/ 693420 h 1005839"/>
              <a:gd name="connsiteX197" fmla="*/ 1722120 w 1927859"/>
              <a:gd name="connsiteY197" fmla="*/ 711708 h 1005839"/>
              <a:gd name="connsiteX198" fmla="*/ 1699259 w 1927859"/>
              <a:gd name="connsiteY198" fmla="*/ 731520 h 1005839"/>
              <a:gd name="connsiteX199" fmla="*/ 1673351 w 1927859"/>
              <a:gd name="connsiteY199" fmla="*/ 749808 h 1005839"/>
              <a:gd name="connsiteX200" fmla="*/ 1702307 w 1927859"/>
              <a:gd name="connsiteY200" fmla="*/ 778763 h 1005839"/>
              <a:gd name="connsiteX201" fmla="*/ 1685544 w 1927859"/>
              <a:gd name="connsiteY201" fmla="*/ 740663 h 1005839"/>
              <a:gd name="connsiteX202" fmla="*/ 1658112 w 1927859"/>
              <a:gd name="connsiteY202" fmla="*/ 757427 h 1005839"/>
              <a:gd name="connsiteX203" fmla="*/ 1629156 w 1927859"/>
              <a:gd name="connsiteY203" fmla="*/ 774191 h 1005839"/>
              <a:gd name="connsiteX204" fmla="*/ 1598676 w 1927859"/>
              <a:gd name="connsiteY204" fmla="*/ 790956 h 1005839"/>
              <a:gd name="connsiteX205" fmla="*/ 1533144 w 1927859"/>
              <a:gd name="connsiteY205" fmla="*/ 819912 h 1005839"/>
              <a:gd name="connsiteX206" fmla="*/ 1463039 w 1927859"/>
              <a:gd name="connsiteY206" fmla="*/ 845820 h 1005839"/>
              <a:gd name="connsiteX207" fmla="*/ 1479803 w 1927859"/>
              <a:gd name="connsiteY207" fmla="*/ 885444 h 1005839"/>
              <a:gd name="connsiteX208" fmla="*/ 1470659 w 1927859"/>
              <a:gd name="connsiteY208" fmla="*/ 844296 h 1005839"/>
              <a:gd name="connsiteX209" fmla="*/ 1394459 w 1927859"/>
              <a:gd name="connsiteY209" fmla="*/ 867156 h 1005839"/>
              <a:gd name="connsiteX210" fmla="*/ 1313688 w 1927859"/>
              <a:gd name="connsiteY210" fmla="*/ 886967 h 1005839"/>
              <a:gd name="connsiteX211" fmla="*/ 1229868 w 1927859"/>
              <a:gd name="connsiteY211" fmla="*/ 902208 h 1005839"/>
              <a:gd name="connsiteX212" fmla="*/ 1141476 w 1927859"/>
              <a:gd name="connsiteY212" fmla="*/ 912875 h 1005839"/>
              <a:gd name="connsiteX213" fmla="*/ 1149095 w 1927859"/>
              <a:gd name="connsiteY213" fmla="*/ 954024 h 1005839"/>
              <a:gd name="connsiteX214" fmla="*/ 1149095 w 1927859"/>
              <a:gd name="connsiteY214" fmla="*/ 912875 h 1005839"/>
              <a:gd name="connsiteX215" fmla="*/ 1057656 w 1927859"/>
              <a:gd name="connsiteY215" fmla="*/ 918972 h 1005839"/>
              <a:gd name="connsiteX216" fmla="*/ 964691 w 1927859"/>
              <a:gd name="connsiteY216" fmla="*/ 922020 h 1005839"/>
              <a:gd name="connsiteX217" fmla="*/ 870203 w 1927859"/>
              <a:gd name="connsiteY217" fmla="*/ 918972 h 1005839"/>
              <a:gd name="connsiteX218" fmla="*/ 778763 w 1927859"/>
              <a:gd name="connsiteY218" fmla="*/ 912875 h 1005839"/>
              <a:gd name="connsiteX219" fmla="*/ 778763 w 1927859"/>
              <a:gd name="connsiteY219" fmla="*/ 954024 h 1005839"/>
              <a:gd name="connsiteX220" fmla="*/ 786383 w 1927859"/>
              <a:gd name="connsiteY220" fmla="*/ 912875 h 1005839"/>
              <a:gd name="connsiteX221" fmla="*/ 697991 w 1927859"/>
              <a:gd name="connsiteY221" fmla="*/ 902208 h 1005839"/>
              <a:gd name="connsiteX222" fmla="*/ 614171 w 1927859"/>
              <a:gd name="connsiteY222" fmla="*/ 886967 h 1005839"/>
              <a:gd name="connsiteX223" fmla="*/ 533400 w 1927859"/>
              <a:gd name="connsiteY223" fmla="*/ 867156 h 1005839"/>
              <a:gd name="connsiteX224" fmla="*/ 457200 w 1927859"/>
              <a:gd name="connsiteY224" fmla="*/ 844296 h 1005839"/>
              <a:gd name="connsiteX225" fmla="*/ 448056 w 1927859"/>
              <a:gd name="connsiteY225" fmla="*/ 885444 h 1005839"/>
              <a:gd name="connsiteX226" fmla="*/ 464820 w 1927859"/>
              <a:gd name="connsiteY226" fmla="*/ 845820 h 1005839"/>
              <a:gd name="connsiteX227" fmla="*/ 394715 w 1927859"/>
              <a:gd name="connsiteY227" fmla="*/ 819912 h 1005839"/>
              <a:gd name="connsiteX228" fmla="*/ 329183 w 1927859"/>
              <a:gd name="connsiteY228" fmla="*/ 790956 h 1005839"/>
              <a:gd name="connsiteX229" fmla="*/ 298703 w 1927859"/>
              <a:gd name="connsiteY229" fmla="*/ 774191 h 1005839"/>
              <a:gd name="connsiteX230" fmla="*/ 269747 w 1927859"/>
              <a:gd name="connsiteY230" fmla="*/ 757427 h 1005839"/>
              <a:gd name="connsiteX231" fmla="*/ 242315 w 1927859"/>
              <a:gd name="connsiteY231" fmla="*/ 740663 h 1005839"/>
              <a:gd name="connsiteX232" fmla="*/ 225551 w 1927859"/>
              <a:gd name="connsiteY232" fmla="*/ 778763 h 1005839"/>
              <a:gd name="connsiteX233" fmla="*/ 254507 w 1927859"/>
              <a:gd name="connsiteY233" fmla="*/ 749808 h 1005839"/>
              <a:gd name="connsiteX234" fmla="*/ 228600 w 1927859"/>
              <a:gd name="connsiteY234" fmla="*/ 731520 h 1005839"/>
              <a:gd name="connsiteX235" fmla="*/ 205739 w 1927859"/>
              <a:gd name="connsiteY235" fmla="*/ 711708 h 1005839"/>
              <a:gd name="connsiteX236" fmla="*/ 182879 w 1927859"/>
              <a:gd name="connsiteY236" fmla="*/ 693420 h 1005839"/>
              <a:gd name="connsiteX237" fmla="*/ 163067 w 1927859"/>
              <a:gd name="connsiteY237" fmla="*/ 673608 h 1005839"/>
              <a:gd name="connsiteX238" fmla="*/ 144779 w 1927859"/>
              <a:gd name="connsiteY238" fmla="*/ 652272 h 1005839"/>
              <a:gd name="connsiteX239" fmla="*/ 128015 w 1927859"/>
              <a:gd name="connsiteY239" fmla="*/ 630936 h 1005839"/>
              <a:gd name="connsiteX240" fmla="*/ 112776 w 1927859"/>
              <a:gd name="connsiteY240" fmla="*/ 609600 h 1005839"/>
              <a:gd name="connsiteX241" fmla="*/ 83820 w 1927859"/>
              <a:gd name="connsiteY241" fmla="*/ 640079 h 1005839"/>
              <a:gd name="connsiteX242" fmla="*/ 121920 w 1927859"/>
              <a:gd name="connsiteY242" fmla="*/ 623315 h 1005839"/>
              <a:gd name="connsiteX243" fmla="*/ 109727 w 1927859"/>
              <a:gd name="connsiteY243" fmla="*/ 601979 h 1005839"/>
              <a:gd name="connsiteX244" fmla="*/ 99059 w 1927859"/>
              <a:gd name="connsiteY244" fmla="*/ 579120 h 1005839"/>
              <a:gd name="connsiteX245" fmla="*/ 91439 w 1927859"/>
              <a:gd name="connsiteY245" fmla="*/ 556260 h 1005839"/>
              <a:gd name="connsiteX246" fmla="*/ 53339 w 1927859"/>
              <a:gd name="connsiteY246" fmla="*/ 573024 h 1005839"/>
              <a:gd name="connsiteX247" fmla="*/ 94488 w 1927859"/>
              <a:gd name="connsiteY247" fmla="*/ 563879 h 1005839"/>
              <a:gd name="connsiteX248" fmla="*/ 88391 w 1927859"/>
              <a:gd name="connsiteY248" fmla="*/ 541020 h 1005839"/>
              <a:gd name="connsiteX249" fmla="*/ 83820 w 1927859"/>
              <a:gd name="connsiteY249" fmla="*/ 518160 h 1005839"/>
              <a:gd name="connsiteX250" fmla="*/ 42671 w 1927859"/>
              <a:gd name="connsiteY250" fmla="*/ 525779 h 1005839"/>
              <a:gd name="connsiteX251" fmla="*/ 85344 w 1927859"/>
              <a:gd name="connsiteY251" fmla="*/ 525779 h 1005839"/>
              <a:gd name="connsiteX252" fmla="*/ 83820 w 1927859"/>
              <a:gd name="connsiteY252" fmla="*/ 502920 h 1005839"/>
              <a:gd name="connsiteX253" fmla="*/ 85344 w 1927859"/>
              <a:gd name="connsiteY253" fmla="*/ 478536 h 1005839"/>
              <a:gd name="connsiteX254" fmla="*/ 42671 w 1927859"/>
              <a:gd name="connsiteY254" fmla="*/ 478536 h 1005839"/>
              <a:gd name="connsiteX255" fmla="*/ 83820 w 1927859"/>
              <a:gd name="connsiteY255" fmla="*/ 486156 h 1005839"/>
              <a:gd name="connsiteX256" fmla="*/ 88391 w 1927859"/>
              <a:gd name="connsiteY256" fmla="*/ 463296 h 1005839"/>
              <a:gd name="connsiteX257" fmla="*/ 94488 w 1927859"/>
              <a:gd name="connsiteY257" fmla="*/ 440436 h 1005839"/>
              <a:gd name="connsiteX258" fmla="*/ 53339 w 1927859"/>
              <a:gd name="connsiteY258" fmla="*/ 431291 h 1005839"/>
              <a:gd name="connsiteX259" fmla="*/ 91439 w 1927859"/>
              <a:gd name="connsiteY259" fmla="*/ 448056 h 1005839"/>
              <a:gd name="connsiteX260" fmla="*/ 99059 w 1927859"/>
              <a:gd name="connsiteY260" fmla="*/ 425196 h 1005839"/>
              <a:gd name="connsiteX261" fmla="*/ 109727 w 1927859"/>
              <a:gd name="connsiteY261" fmla="*/ 402336 h 1005839"/>
              <a:gd name="connsiteX262" fmla="*/ 121920 w 1927859"/>
              <a:gd name="connsiteY262" fmla="*/ 381000 h 1005839"/>
              <a:gd name="connsiteX263" fmla="*/ 83820 w 1927859"/>
              <a:gd name="connsiteY263" fmla="*/ 365760 h 1005839"/>
              <a:gd name="connsiteX264" fmla="*/ 112776 w 1927859"/>
              <a:gd name="connsiteY264" fmla="*/ 394716 h 1005839"/>
              <a:gd name="connsiteX265" fmla="*/ 128015 w 1927859"/>
              <a:gd name="connsiteY265" fmla="*/ 373379 h 1005839"/>
              <a:gd name="connsiteX266" fmla="*/ 144779 w 1927859"/>
              <a:gd name="connsiteY266" fmla="*/ 352044 h 1005839"/>
              <a:gd name="connsiteX267" fmla="*/ 163067 w 1927859"/>
              <a:gd name="connsiteY267" fmla="*/ 332232 h 1005839"/>
              <a:gd name="connsiteX268" fmla="*/ 182879 w 1927859"/>
              <a:gd name="connsiteY268" fmla="*/ 312420 h 1005839"/>
              <a:gd name="connsiteX269" fmla="*/ 205739 w 1927859"/>
              <a:gd name="connsiteY269" fmla="*/ 292608 h 1005839"/>
              <a:gd name="connsiteX270" fmla="*/ 228600 w 1927859"/>
              <a:gd name="connsiteY270" fmla="*/ 274320 h 1005839"/>
              <a:gd name="connsiteX271" fmla="*/ 254507 w 1927859"/>
              <a:gd name="connsiteY271" fmla="*/ 256032 h 1005839"/>
              <a:gd name="connsiteX272" fmla="*/ 225551 w 1927859"/>
              <a:gd name="connsiteY272" fmla="*/ 227076 h 1005839"/>
              <a:gd name="connsiteX273" fmla="*/ 242315 w 1927859"/>
              <a:gd name="connsiteY273" fmla="*/ 265176 h 1005839"/>
              <a:gd name="connsiteX274" fmla="*/ 269747 w 1927859"/>
              <a:gd name="connsiteY274" fmla="*/ 248411 h 1005839"/>
              <a:gd name="connsiteX275" fmla="*/ 298703 w 1927859"/>
              <a:gd name="connsiteY275" fmla="*/ 231647 h 1005839"/>
              <a:gd name="connsiteX276" fmla="*/ 329183 w 1927859"/>
              <a:gd name="connsiteY276" fmla="*/ 214884 h 1005839"/>
              <a:gd name="connsiteX277" fmla="*/ 394715 w 1927859"/>
              <a:gd name="connsiteY277" fmla="*/ 185928 h 1005839"/>
              <a:gd name="connsiteX278" fmla="*/ 464820 w 1927859"/>
              <a:gd name="connsiteY278" fmla="*/ 160020 h 1005839"/>
              <a:gd name="connsiteX279" fmla="*/ 448056 w 1927859"/>
              <a:gd name="connsiteY279" fmla="*/ 120396 h 1005839"/>
              <a:gd name="connsiteX280" fmla="*/ 457200 w 1927859"/>
              <a:gd name="connsiteY280" fmla="*/ 161544 h 1005839"/>
              <a:gd name="connsiteX281" fmla="*/ 533400 w 1927859"/>
              <a:gd name="connsiteY281" fmla="*/ 138684 h 1005839"/>
              <a:gd name="connsiteX282" fmla="*/ 614171 w 1927859"/>
              <a:gd name="connsiteY282" fmla="*/ 118872 h 1005839"/>
              <a:gd name="connsiteX283" fmla="*/ 697991 w 1927859"/>
              <a:gd name="connsiteY283" fmla="*/ 103632 h 1005839"/>
              <a:gd name="connsiteX284" fmla="*/ 786383 w 1927859"/>
              <a:gd name="connsiteY284" fmla="*/ 92964 h 1005839"/>
              <a:gd name="connsiteX285" fmla="*/ 778763 w 1927859"/>
              <a:gd name="connsiteY285" fmla="*/ 51816 h 1005839"/>
              <a:gd name="connsiteX286" fmla="*/ 778763 w 1927859"/>
              <a:gd name="connsiteY286" fmla="*/ 92964 h 1005839"/>
              <a:gd name="connsiteX287" fmla="*/ 870203 w 1927859"/>
              <a:gd name="connsiteY287" fmla="*/ 86867 h 1005839"/>
              <a:gd name="connsiteX288" fmla="*/ 964691 w 1927859"/>
              <a:gd name="connsiteY288" fmla="*/ 83820 h 1005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</a:cxnLst>
            <a:rect l="l" t="t" r="r" b="b"/>
            <a:pathLst>
              <a:path w="1927859" h="1005839">
                <a:moveTo>
                  <a:pt x="964691" y="83820"/>
                </a:moveTo>
                <a:lnTo>
                  <a:pt x="972312" y="82296"/>
                </a:lnTo>
                <a:lnTo>
                  <a:pt x="979932" y="80772"/>
                </a:lnTo>
                <a:lnTo>
                  <a:pt x="993647" y="71628"/>
                </a:lnTo>
                <a:lnTo>
                  <a:pt x="1002791" y="57911"/>
                </a:lnTo>
                <a:lnTo>
                  <a:pt x="1004315" y="50291"/>
                </a:lnTo>
                <a:lnTo>
                  <a:pt x="1005839" y="42672"/>
                </a:lnTo>
                <a:lnTo>
                  <a:pt x="1004315" y="33528"/>
                </a:lnTo>
                <a:lnTo>
                  <a:pt x="1002791" y="25908"/>
                </a:lnTo>
                <a:lnTo>
                  <a:pt x="993647" y="12191"/>
                </a:lnTo>
                <a:lnTo>
                  <a:pt x="979932" y="3047"/>
                </a:lnTo>
                <a:lnTo>
                  <a:pt x="972312" y="1523"/>
                </a:lnTo>
                <a:lnTo>
                  <a:pt x="964691" y="0"/>
                </a:lnTo>
                <a:lnTo>
                  <a:pt x="870203" y="3047"/>
                </a:lnTo>
                <a:lnTo>
                  <a:pt x="778763" y="9144"/>
                </a:lnTo>
                <a:lnTo>
                  <a:pt x="769620" y="10667"/>
                </a:lnTo>
                <a:lnTo>
                  <a:pt x="681227" y="21335"/>
                </a:lnTo>
                <a:lnTo>
                  <a:pt x="597407" y="36576"/>
                </a:lnTo>
                <a:lnTo>
                  <a:pt x="516635" y="56388"/>
                </a:lnTo>
                <a:lnTo>
                  <a:pt x="440435" y="79247"/>
                </a:lnTo>
                <a:lnTo>
                  <a:pt x="431291" y="82296"/>
                </a:lnTo>
                <a:lnTo>
                  <a:pt x="361188" y="108203"/>
                </a:lnTo>
                <a:lnTo>
                  <a:pt x="295656" y="137160"/>
                </a:lnTo>
                <a:lnTo>
                  <a:pt x="265176" y="153923"/>
                </a:lnTo>
                <a:lnTo>
                  <a:pt x="236220" y="170688"/>
                </a:lnTo>
                <a:lnTo>
                  <a:pt x="208788" y="187452"/>
                </a:lnTo>
                <a:lnTo>
                  <a:pt x="195071" y="196596"/>
                </a:lnTo>
                <a:lnTo>
                  <a:pt x="169163" y="214884"/>
                </a:lnTo>
                <a:lnTo>
                  <a:pt x="146303" y="233172"/>
                </a:lnTo>
                <a:lnTo>
                  <a:pt x="123444" y="252984"/>
                </a:lnTo>
                <a:lnTo>
                  <a:pt x="103632" y="272796"/>
                </a:lnTo>
                <a:lnTo>
                  <a:pt x="85344" y="292608"/>
                </a:lnTo>
                <a:lnTo>
                  <a:pt x="68579" y="313944"/>
                </a:lnTo>
                <a:lnTo>
                  <a:pt x="53339" y="335279"/>
                </a:lnTo>
                <a:lnTo>
                  <a:pt x="44195" y="348996"/>
                </a:lnTo>
                <a:lnTo>
                  <a:pt x="32003" y="370332"/>
                </a:lnTo>
                <a:lnTo>
                  <a:pt x="21335" y="393191"/>
                </a:lnTo>
                <a:lnTo>
                  <a:pt x="13715" y="416051"/>
                </a:lnTo>
                <a:lnTo>
                  <a:pt x="12191" y="423672"/>
                </a:lnTo>
                <a:lnTo>
                  <a:pt x="6095" y="446532"/>
                </a:lnTo>
                <a:lnTo>
                  <a:pt x="1523" y="469391"/>
                </a:lnTo>
                <a:lnTo>
                  <a:pt x="1523" y="478536"/>
                </a:lnTo>
                <a:lnTo>
                  <a:pt x="0" y="502920"/>
                </a:lnTo>
                <a:lnTo>
                  <a:pt x="1523" y="525779"/>
                </a:lnTo>
                <a:lnTo>
                  <a:pt x="1523" y="534924"/>
                </a:lnTo>
                <a:lnTo>
                  <a:pt x="6095" y="557784"/>
                </a:lnTo>
                <a:lnTo>
                  <a:pt x="12191" y="580644"/>
                </a:lnTo>
                <a:lnTo>
                  <a:pt x="13715" y="588263"/>
                </a:lnTo>
                <a:lnTo>
                  <a:pt x="21335" y="611124"/>
                </a:lnTo>
                <a:lnTo>
                  <a:pt x="32003" y="633984"/>
                </a:lnTo>
                <a:lnTo>
                  <a:pt x="44195" y="655320"/>
                </a:lnTo>
                <a:lnTo>
                  <a:pt x="53339" y="669036"/>
                </a:lnTo>
                <a:lnTo>
                  <a:pt x="68579" y="690372"/>
                </a:lnTo>
                <a:lnTo>
                  <a:pt x="85344" y="711708"/>
                </a:lnTo>
                <a:lnTo>
                  <a:pt x="103632" y="733044"/>
                </a:lnTo>
                <a:lnTo>
                  <a:pt x="123444" y="752856"/>
                </a:lnTo>
                <a:lnTo>
                  <a:pt x="146303" y="771144"/>
                </a:lnTo>
                <a:lnTo>
                  <a:pt x="169163" y="790956"/>
                </a:lnTo>
                <a:lnTo>
                  <a:pt x="195071" y="809244"/>
                </a:lnTo>
                <a:lnTo>
                  <a:pt x="208788" y="818388"/>
                </a:lnTo>
                <a:lnTo>
                  <a:pt x="236220" y="835151"/>
                </a:lnTo>
                <a:lnTo>
                  <a:pt x="265176" y="851915"/>
                </a:lnTo>
                <a:lnTo>
                  <a:pt x="295656" y="868679"/>
                </a:lnTo>
                <a:lnTo>
                  <a:pt x="361188" y="897636"/>
                </a:lnTo>
                <a:lnTo>
                  <a:pt x="431291" y="923544"/>
                </a:lnTo>
                <a:lnTo>
                  <a:pt x="440435" y="926591"/>
                </a:lnTo>
                <a:lnTo>
                  <a:pt x="516635" y="949451"/>
                </a:lnTo>
                <a:lnTo>
                  <a:pt x="597407" y="969263"/>
                </a:lnTo>
                <a:lnTo>
                  <a:pt x="681227" y="984503"/>
                </a:lnTo>
                <a:lnTo>
                  <a:pt x="769620" y="995172"/>
                </a:lnTo>
                <a:lnTo>
                  <a:pt x="778763" y="996696"/>
                </a:lnTo>
                <a:lnTo>
                  <a:pt x="870203" y="1002791"/>
                </a:lnTo>
                <a:lnTo>
                  <a:pt x="964691" y="1005839"/>
                </a:lnTo>
                <a:lnTo>
                  <a:pt x="1057656" y="1002791"/>
                </a:lnTo>
                <a:lnTo>
                  <a:pt x="1149095" y="996696"/>
                </a:lnTo>
                <a:lnTo>
                  <a:pt x="1158239" y="995172"/>
                </a:lnTo>
                <a:lnTo>
                  <a:pt x="1246632" y="984503"/>
                </a:lnTo>
                <a:lnTo>
                  <a:pt x="1330451" y="969263"/>
                </a:lnTo>
                <a:lnTo>
                  <a:pt x="1411224" y="949451"/>
                </a:lnTo>
                <a:lnTo>
                  <a:pt x="1487424" y="926591"/>
                </a:lnTo>
                <a:lnTo>
                  <a:pt x="1496568" y="923544"/>
                </a:lnTo>
                <a:lnTo>
                  <a:pt x="1566671" y="897636"/>
                </a:lnTo>
                <a:lnTo>
                  <a:pt x="1632203" y="868679"/>
                </a:lnTo>
                <a:lnTo>
                  <a:pt x="1662683" y="851915"/>
                </a:lnTo>
                <a:lnTo>
                  <a:pt x="1691639" y="835151"/>
                </a:lnTo>
                <a:lnTo>
                  <a:pt x="1719071" y="818388"/>
                </a:lnTo>
                <a:lnTo>
                  <a:pt x="1732788" y="809244"/>
                </a:lnTo>
                <a:lnTo>
                  <a:pt x="1758695" y="790956"/>
                </a:lnTo>
                <a:lnTo>
                  <a:pt x="1781556" y="771144"/>
                </a:lnTo>
                <a:lnTo>
                  <a:pt x="1804415" y="752856"/>
                </a:lnTo>
                <a:lnTo>
                  <a:pt x="1824227" y="733044"/>
                </a:lnTo>
                <a:lnTo>
                  <a:pt x="1842515" y="711708"/>
                </a:lnTo>
                <a:lnTo>
                  <a:pt x="1859279" y="690372"/>
                </a:lnTo>
                <a:lnTo>
                  <a:pt x="1874520" y="669036"/>
                </a:lnTo>
                <a:lnTo>
                  <a:pt x="1883663" y="655320"/>
                </a:lnTo>
                <a:lnTo>
                  <a:pt x="1895856" y="633984"/>
                </a:lnTo>
                <a:lnTo>
                  <a:pt x="1906524" y="611124"/>
                </a:lnTo>
                <a:lnTo>
                  <a:pt x="1914144" y="588263"/>
                </a:lnTo>
                <a:lnTo>
                  <a:pt x="1917191" y="580644"/>
                </a:lnTo>
                <a:lnTo>
                  <a:pt x="1921763" y="557784"/>
                </a:lnTo>
                <a:lnTo>
                  <a:pt x="1926335" y="534924"/>
                </a:lnTo>
                <a:lnTo>
                  <a:pt x="1926335" y="525779"/>
                </a:lnTo>
                <a:lnTo>
                  <a:pt x="1927859" y="502920"/>
                </a:lnTo>
                <a:lnTo>
                  <a:pt x="1926335" y="478536"/>
                </a:lnTo>
                <a:lnTo>
                  <a:pt x="1926335" y="469391"/>
                </a:lnTo>
                <a:lnTo>
                  <a:pt x="1921763" y="446532"/>
                </a:lnTo>
                <a:lnTo>
                  <a:pt x="1917191" y="423672"/>
                </a:lnTo>
                <a:lnTo>
                  <a:pt x="1914144" y="416051"/>
                </a:lnTo>
                <a:lnTo>
                  <a:pt x="1906524" y="393191"/>
                </a:lnTo>
                <a:lnTo>
                  <a:pt x="1895856" y="370332"/>
                </a:lnTo>
                <a:lnTo>
                  <a:pt x="1883663" y="348996"/>
                </a:lnTo>
                <a:lnTo>
                  <a:pt x="1874520" y="335279"/>
                </a:lnTo>
                <a:lnTo>
                  <a:pt x="1859279" y="313944"/>
                </a:lnTo>
                <a:lnTo>
                  <a:pt x="1842515" y="292608"/>
                </a:lnTo>
                <a:lnTo>
                  <a:pt x="1824227" y="272796"/>
                </a:lnTo>
                <a:lnTo>
                  <a:pt x="1804415" y="252984"/>
                </a:lnTo>
                <a:lnTo>
                  <a:pt x="1781556" y="233172"/>
                </a:lnTo>
                <a:lnTo>
                  <a:pt x="1758695" y="214884"/>
                </a:lnTo>
                <a:lnTo>
                  <a:pt x="1732788" y="196596"/>
                </a:lnTo>
                <a:lnTo>
                  <a:pt x="1719071" y="187452"/>
                </a:lnTo>
                <a:lnTo>
                  <a:pt x="1691639" y="170688"/>
                </a:lnTo>
                <a:lnTo>
                  <a:pt x="1662683" y="153923"/>
                </a:lnTo>
                <a:lnTo>
                  <a:pt x="1632203" y="137160"/>
                </a:lnTo>
                <a:lnTo>
                  <a:pt x="1566671" y="108203"/>
                </a:lnTo>
                <a:lnTo>
                  <a:pt x="1496568" y="82296"/>
                </a:lnTo>
                <a:lnTo>
                  <a:pt x="1487424" y="79247"/>
                </a:lnTo>
                <a:lnTo>
                  <a:pt x="1411224" y="56388"/>
                </a:lnTo>
                <a:lnTo>
                  <a:pt x="1330451" y="36576"/>
                </a:lnTo>
                <a:lnTo>
                  <a:pt x="1246632" y="21335"/>
                </a:lnTo>
                <a:lnTo>
                  <a:pt x="1158239" y="10667"/>
                </a:lnTo>
                <a:lnTo>
                  <a:pt x="1149095" y="9144"/>
                </a:lnTo>
                <a:lnTo>
                  <a:pt x="1057656" y="3047"/>
                </a:lnTo>
                <a:lnTo>
                  <a:pt x="964691" y="0"/>
                </a:lnTo>
                <a:lnTo>
                  <a:pt x="955547" y="1523"/>
                </a:lnTo>
                <a:lnTo>
                  <a:pt x="947927" y="3047"/>
                </a:lnTo>
                <a:lnTo>
                  <a:pt x="934212" y="12191"/>
                </a:lnTo>
                <a:lnTo>
                  <a:pt x="925067" y="25908"/>
                </a:lnTo>
                <a:lnTo>
                  <a:pt x="923544" y="33528"/>
                </a:lnTo>
                <a:lnTo>
                  <a:pt x="922020" y="42672"/>
                </a:lnTo>
                <a:lnTo>
                  <a:pt x="923544" y="50291"/>
                </a:lnTo>
                <a:lnTo>
                  <a:pt x="925067" y="57911"/>
                </a:lnTo>
                <a:lnTo>
                  <a:pt x="934212" y="71628"/>
                </a:lnTo>
                <a:lnTo>
                  <a:pt x="947927" y="80772"/>
                </a:lnTo>
                <a:lnTo>
                  <a:pt x="955547" y="82296"/>
                </a:lnTo>
                <a:lnTo>
                  <a:pt x="964691" y="83820"/>
                </a:lnTo>
                <a:lnTo>
                  <a:pt x="1057656" y="86867"/>
                </a:lnTo>
                <a:lnTo>
                  <a:pt x="1149095" y="92964"/>
                </a:lnTo>
                <a:lnTo>
                  <a:pt x="1149095" y="51816"/>
                </a:lnTo>
                <a:lnTo>
                  <a:pt x="1141476" y="92964"/>
                </a:lnTo>
                <a:lnTo>
                  <a:pt x="1229868" y="103632"/>
                </a:lnTo>
                <a:lnTo>
                  <a:pt x="1313688" y="118872"/>
                </a:lnTo>
                <a:lnTo>
                  <a:pt x="1394459" y="138684"/>
                </a:lnTo>
                <a:lnTo>
                  <a:pt x="1470659" y="161544"/>
                </a:lnTo>
                <a:lnTo>
                  <a:pt x="1479803" y="120396"/>
                </a:lnTo>
                <a:lnTo>
                  <a:pt x="1463039" y="160020"/>
                </a:lnTo>
                <a:lnTo>
                  <a:pt x="1533144" y="185928"/>
                </a:lnTo>
                <a:lnTo>
                  <a:pt x="1598676" y="214884"/>
                </a:lnTo>
                <a:lnTo>
                  <a:pt x="1629156" y="231647"/>
                </a:lnTo>
                <a:lnTo>
                  <a:pt x="1658112" y="248411"/>
                </a:lnTo>
                <a:lnTo>
                  <a:pt x="1685544" y="265176"/>
                </a:lnTo>
                <a:lnTo>
                  <a:pt x="1702307" y="227076"/>
                </a:lnTo>
                <a:lnTo>
                  <a:pt x="1673351" y="256032"/>
                </a:lnTo>
                <a:lnTo>
                  <a:pt x="1699259" y="274320"/>
                </a:lnTo>
                <a:lnTo>
                  <a:pt x="1722120" y="292608"/>
                </a:lnTo>
                <a:lnTo>
                  <a:pt x="1744979" y="312420"/>
                </a:lnTo>
                <a:lnTo>
                  <a:pt x="1764791" y="332232"/>
                </a:lnTo>
                <a:lnTo>
                  <a:pt x="1783079" y="352044"/>
                </a:lnTo>
                <a:lnTo>
                  <a:pt x="1799844" y="373379"/>
                </a:lnTo>
                <a:lnTo>
                  <a:pt x="1815083" y="394716"/>
                </a:lnTo>
                <a:lnTo>
                  <a:pt x="1844039" y="365760"/>
                </a:lnTo>
                <a:lnTo>
                  <a:pt x="1805939" y="381000"/>
                </a:lnTo>
                <a:lnTo>
                  <a:pt x="1818132" y="402336"/>
                </a:lnTo>
                <a:lnTo>
                  <a:pt x="1828800" y="425196"/>
                </a:lnTo>
                <a:lnTo>
                  <a:pt x="1836420" y="448056"/>
                </a:lnTo>
                <a:lnTo>
                  <a:pt x="1876044" y="431291"/>
                </a:lnTo>
                <a:lnTo>
                  <a:pt x="1834895" y="440436"/>
                </a:lnTo>
                <a:lnTo>
                  <a:pt x="1839468" y="463296"/>
                </a:lnTo>
                <a:lnTo>
                  <a:pt x="1844039" y="486156"/>
                </a:lnTo>
                <a:lnTo>
                  <a:pt x="1885188" y="478536"/>
                </a:lnTo>
                <a:lnTo>
                  <a:pt x="1842515" y="478536"/>
                </a:lnTo>
                <a:lnTo>
                  <a:pt x="1844039" y="502920"/>
                </a:lnTo>
                <a:lnTo>
                  <a:pt x="1842515" y="525779"/>
                </a:lnTo>
                <a:lnTo>
                  <a:pt x="1885188" y="525779"/>
                </a:lnTo>
                <a:lnTo>
                  <a:pt x="1844039" y="518160"/>
                </a:lnTo>
                <a:lnTo>
                  <a:pt x="1839468" y="541020"/>
                </a:lnTo>
                <a:lnTo>
                  <a:pt x="1834895" y="563879"/>
                </a:lnTo>
                <a:lnTo>
                  <a:pt x="1876044" y="573024"/>
                </a:lnTo>
                <a:lnTo>
                  <a:pt x="1836420" y="556260"/>
                </a:lnTo>
                <a:lnTo>
                  <a:pt x="1828800" y="579120"/>
                </a:lnTo>
                <a:lnTo>
                  <a:pt x="1818132" y="601979"/>
                </a:lnTo>
                <a:lnTo>
                  <a:pt x="1805939" y="623315"/>
                </a:lnTo>
                <a:lnTo>
                  <a:pt x="1844039" y="640079"/>
                </a:lnTo>
                <a:lnTo>
                  <a:pt x="1815083" y="609600"/>
                </a:lnTo>
                <a:lnTo>
                  <a:pt x="1799844" y="630936"/>
                </a:lnTo>
                <a:lnTo>
                  <a:pt x="1783079" y="652272"/>
                </a:lnTo>
                <a:lnTo>
                  <a:pt x="1764791" y="673608"/>
                </a:lnTo>
                <a:lnTo>
                  <a:pt x="1744979" y="693420"/>
                </a:lnTo>
                <a:lnTo>
                  <a:pt x="1722120" y="711708"/>
                </a:lnTo>
                <a:lnTo>
                  <a:pt x="1699259" y="731520"/>
                </a:lnTo>
                <a:lnTo>
                  <a:pt x="1673351" y="749808"/>
                </a:lnTo>
                <a:lnTo>
                  <a:pt x="1702307" y="778763"/>
                </a:lnTo>
                <a:lnTo>
                  <a:pt x="1685544" y="740663"/>
                </a:lnTo>
                <a:lnTo>
                  <a:pt x="1658112" y="757427"/>
                </a:lnTo>
                <a:lnTo>
                  <a:pt x="1629156" y="774191"/>
                </a:lnTo>
                <a:lnTo>
                  <a:pt x="1598676" y="790956"/>
                </a:lnTo>
                <a:lnTo>
                  <a:pt x="1533144" y="819912"/>
                </a:lnTo>
                <a:lnTo>
                  <a:pt x="1463039" y="845820"/>
                </a:lnTo>
                <a:lnTo>
                  <a:pt x="1479803" y="885444"/>
                </a:lnTo>
                <a:lnTo>
                  <a:pt x="1470659" y="844296"/>
                </a:lnTo>
                <a:lnTo>
                  <a:pt x="1394459" y="867156"/>
                </a:lnTo>
                <a:lnTo>
                  <a:pt x="1313688" y="886967"/>
                </a:lnTo>
                <a:lnTo>
                  <a:pt x="1229868" y="902208"/>
                </a:lnTo>
                <a:lnTo>
                  <a:pt x="1141476" y="912875"/>
                </a:lnTo>
                <a:lnTo>
                  <a:pt x="1149095" y="954024"/>
                </a:lnTo>
                <a:lnTo>
                  <a:pt x="1149095" y="912875"/>
                </a:lnTo>
                <a:lnTo>
                  <a:pt x="1057656" y="918972"/>
                </a:lnTo>
                <a:lnTo>
                  <a:pt x="964691" y="922020"/>
                </a:lnTo>
                <a:lnTo>
                  <a:pt x="870203" y="918972"/>
                </a:lnTo>
                <a:lnTo>
                  <a:pt x="778763" y="912875"/>
                </a:lnTo>
                <a:lnTo>
                  <a:pt x="778763" y="954024"/>
                </a:lnTo>
                <a:lnTo>
                  <a:pt x="786383" y="912875"/>
                </a:lnTo>
                <a:lnTo>
                  <a:pt x="697991" y="902208"/>
                </a:lnTo>
                <a:lnTo>
                  <a:pt x="614171" y="886967"/>
                </a:lnTo>
                <a:lnTo>
                  <a:pt x="533400" y="867156"/>
                </a:lnTo>
                <a:lnTo>
                  <a:pt x="457200" y="844296"/>
                </a:lnTo>
                <a:lnTo>
                  <a:pt x="448056" y="885444"/>
                </a:lnTo>
                <a:lnTo>
                  <a:pt x="464820" y="845820"/>
                </a:lnTo>
                <a:lnTo>
                  <a:pt x="394715" y="819912"/>
                </a:lnTo>
                <a:lnTo>
                  <a:pt x="329183" y="790956"/>
                </a:lnTo>
                <a:lnTo>
                  <a:pt x="298703" y="774191"/>
                </a:lnTo>
                <a:lnTo>
                  <a:pt x="269747" y="757427"/>
                </a:lnTo>
                <a:lnTo>
                  <a:pt x="242315" y="740663"/>
                </a:lnTo>
                <a:lnTo>
                  <a:pt x="225551" y="778763"/>
                </a:lnTo>
                <a:lnTo>
                  <a:pt x="254507" y="749808"/>
                </a:lnTo>
                <a:lnTo>
                  <a:pt x="228600" y="731520"/>
                </a:lnTo>
                <a:lnTo>
                  <a:pt x="205739" y="711708"/>
                </a:lnTo>
                <a:lnTo>
                  <a:pt x="182879" y="693420"/>
                </a:lnTo>
                <a:lnTo>
                  <a:pt x="163067" y="673608"/>
                </a:lnTo>
                <a:lnTo>
                  <a:pt x="144779" y="652272"/>
                </a:lnTo>
                <a:lnTo>
                  <a:pt x="128015" y="630936"/>
                </a:lnTo>
                <a:lnTo>
                  <a:pt x="112776" y="609600"/>
                </a:lnTo>
                <a:lnTo>
                  <a:pt x="83820" y="640079"/>
                </a:lnTo>
                <a:lnTo>
                  <a:pt x="121920" y="623315"/>
                </a:lnTo>
                <a:lnTo>
                  <a:pt x="109727" y="601979"/>
                </a:lnTo>
                <a:lnTo>
                  <a:pt x="99059" y="579120"/>
                </a:lnTo>
                <a:lnTo>
                  <a:pt x="91439" y="556260"/>
                </a:lnTo>
                <a:lnTo>
                  <a:pt x="53339" y="573024"/>
                </a:lnTo>
                <a:lnTo>
                  <a:pt x="94488" y="563879"/>
                </a:lnTo>
                <a:lnTo>
                  <a:pt x="88391" y="541020"/>
                </a:lnTo>
                <a:lnTo>
                  <a:pt x="83820" y="518160"/>
                </a:lnTo>
                <a:lnTo>
                  <a:pt x="42671" y="525779"/>
                </a:lnTo>
                <a:lnTo>
                  <a:pt x="85344" y="525779"/>
                </a:lnTo>
                <a:lnTo>
                  <a:pt x="83820" y="502920"/>
                </a:lnTo>
                <a:lnTo>
                  <a:pt x="85344" y="478536"/>
                </a:lnTo>
                <a:lnTo>
                  <a:pt x="42671" y="478536"/>
                </a:lnTo>
                <a:lnTo>
                  <a:pt x="83820" y="486156"/>
                </a:lnTo>
                <a:lnTo>
                  <a:pt x="88391" y="463296"/>
                </a:lnTo>
                <a:lnTo>
                  <a:pt x="94488" y="440436"/>
                </a:lnTo>
                <a:lnTo>
                  <a:pt x="53339" y="431291"/>
                </a:lnTo>
                <a:lnTo>
                  <a:pt x="91439" y="448056"/>
                </a:lnTo>
                <a:lnTo>
                  <a:pt x="99059" y="425196"/>
                </a:lnTo>
                <a:lnTo>
                  <a:pt x="109727" y="402336"/>
                </a:lnTo>
                <a:lnTo>
                  <a:pt x="121920" y="381000"/>
                </a:lnTo>
                <a:lnTo>
                  <a:pt x="83820" y="365760"/>
                </a:lnTo>
                <a:lnTo>
                  <a:pt x="112776" y="394716"/>
                </a:lnTo>
                <a:lnTo>
                  <a:pt x="128015" y="373379"/>
                </a:lnTo>
                <a:lnTo>
                  <a:pt x="144779" y="352044"/>
                </a:lnTo>
                <a:lnTo>
                  <a:pt x="163067" y="332232"/>
                </a:lnTo>
                <a:lnTo>
                  <a:pt x="182879" y="312420"/>
                </a:lnTo>
                <a:lnTo>
                  <a:pt x="205739" y="292608"/>
                </a:lnTo>
                <a:lnTo>
                  <a:pt x="228600" y="274320"/>
                </a:lnTo>
                <a:lnTo>
                  <a:pt x="254507" y="256032"/>
                </a:lnTo>
                <a:lnTo>
                  <a:pt x="225551" y="227076"/>
                </a:lnTo>
                <a:lnTo>
                  <a:pt x="242315" y="265176"/>
                </a:lnTo>
                <a:lnTo>
                  <a:pt x="269747" y="248411"/>
                </a:lnTo>
                <a:lnTo>
                  <a:pt x="298703" y="231647"/>
                </a:lnTo>
                <a:lnTo>
                  <a:pt x="329183" y="214884"/>
                </a:lnTo>
                <a:lnTo>
                  <a:pt x="394715" y="185928"/>
                </a:lnTo>
                <a:lnTo>
                  <a:pt x="464820" y="160020"/>
                </a:lnTo>
                <a:lnTo>
                  <a:pt x="448056" y="120396"/>
                </a:lnTo>
                <a:lnTo>
                  <a:pt x="457200" y="161544"/>
                </a:lnTo>
                <a:lnTo>
                  <a:pt x="533400" y="138684"/>
                </a:lnTo>
                <a:lnTo>
                  <a:pt x="614171" y="118872"/>
                </a:lnTo>
                <a:lnTo>
                  <a:pt x="697991" y="103632"/>
                </a:lnTo>
                <a:lnTo>
                  <a:pt x="786383" y="92964"/>
                </a:lnTo>
                <a:lnTo>
                  <a:pt x="778763" y="51816"/>
                </a:lnTo>
                <a:lnTo>
                  <a:pt x="778763" y="92964"/>
                </a:lnTo>
                <a:lnTo>
                  <a:pt x="870203" y="86867"/>
                </a:lnTo>
                <a:lnTo>
                  <a:pt x="964691" y="838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723900"/>
            <a:ext cx="76073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900"/>
              </a:lnSpc>
              <a:tabLst>
                <a:tab pos="1231900" algn="l"/>
              </a:tabLst>
            </a:pPr>
            <a:r>
              <a:rPr lang="en-US" altLang="zh-CN" dirty="0" smtClean="0"/>
              <a:t>	</a:t>
            </a:r>
            <a:r>
              <a:rPr lang="en-US" altLang="zh-CN" sz="5280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52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280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Iran</a:t>
            </a:r>
            <a:r>
              <a:rPr lang="en-US" altLang="zh-CN" sz="52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280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Contra</a:t>
            </a:r>
            <a:r>
              <a:rPr lang="en-US" altLang="zh-CN" sz="52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280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Scandal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31900" algn="l"/>
              </a:tabLst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Private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$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96900" y="2235200"/>
            <a:ext cx="1828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Gov’t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$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603500" y="4178300"/>
            <a:ext cx="8890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$$$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sz="1764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Hostages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603500" y="7112000"/>
            <a:ext cx="825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64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weapons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559300" y="2921000"/>
            <a:ext cx="13589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76200" algn="l"/>
                <a:tab pos="114300" algn="l"/>
                <a:tab pos="203200" algn="l"/>
              </a:tabLst>
            </a:pPr>
            <a:r>
              <a:rPr lang="en-US" altLang="zh-CN" sz="198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Swiss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bank</a:t>
            </a:r>
          </a:p>
          <a:p>
            <a:pPr>
              <a:lnSpc>
                <a:spcPts val="2300"/>
              </a:lnSpc>
              <a:tabLst>
                <a:tab pos="76200" algn="l"/>
                <a:tab pos="1143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98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accounts;</a:t>
            </a:r>
          </a:p>
          <a:p>
            <a:pPr>
              <a:lnSpc>
                <a:spcPts val="2300"/>
              </a:lnSpc>
              <a:tabLst>
                <a:tab pos="76200" algn="l"/>
                <a:tab pos="1143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98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controlled</a:t>
            </a:r>
          </a:p>
          <a:p>
            <a:pPr>
              <a:lnSpc>
                <a:spcPts val="2300"/>
              </a:lnSpc>
              <a:tabLst>
                <a:tab pos="76200" algn="l"/>
                <a:tab pos="114300" algn="l"/>
                <a:tab pos="203200" algn="l"/>
              </a:tabLst>
            </a:pPr>
            <a:r>
              <a:rPr lang="en-US" altLang="zh-CN" dirty="0" smtClean="0"/>
              <a:t>			</a:t>
            </a:r>
            <a:r>
              <a:rPr lang="en-US" altLang="zh-CN" sz="198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9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8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810500" y="2298700"/>
            <a:ext cx="1473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Contras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193800" y="6731000"/>
            <a:ext cx="863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39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Israel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270000" y="5054600"/>
            <a:ext cx="12700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4445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Iran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1764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weapons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711700" y="6388100"/>
            <a:ext cx="609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51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				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3962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should regulate economy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Big Gov’t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should protect the less wealthy from large corporations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 Taxes (esp. the Rich)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Social Freedom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Social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Support of the Welfare State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Military Cut backs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 favor of GUN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Pro-Choice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Regulate industry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524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Gov’t power should be divided into branches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Idea of more “States Right’s”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Lower Taxes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Laissez-faire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Traditional beliefs – religion is important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Support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Amendment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Believe in military spending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Pro-Life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Support of law enforcement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De-regulation</a:t>
            </a:r>
          </a:p>
        </p:txBody>
      </p:sp>
    </p:spTree>
    <p:extLst>
      <p:ext uri="{BB962C8B-B14F-4D97-AF65-F5344CB8AC3E}">
        <p14:creationId xmlns:p14="http://schemas.microsoft.com/office/powerpoint/2010/main" val="191084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68400" y="762000"/>
            <a:ext cx="77089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Public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Approval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Ratings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2919" y="416051"/>
            <a:ext cx="9052561" cy="1257300"/>
          </a:xfrm>
          <a:custGeom>
            <a:avLst/>
            <a:gdLst>
              <a:gd name="connsiteX0" fmla="*/ 0 w 9052561"/>
              <a:gd name="connsiteY0" fmla="*/ 0 h 1257300"/>
              <a:gd name="connsiteX1" fmla="*/ 9052561 w 9052561"/>
              <a:gd name="connsiteY1" fmla="*/ 0 h 1257300"/>
              <a:gd name="connsiteX2" fmla="*/ 9052561 w 9052561"/>
              <a:gd name="connsiteY2" fmla="*/ 1257300 h 1257300"/>
              <a:gd name="connsiteX3" fmla="*/ 0 w 9052561"/>
              <a:gd name="connsiteY3" fmla="*/ 1257300 h 1257300"/>
              <a:gd name="connsiteX4" fmla="*/ 0 w 9052561"/>
              <a:gd name="connsiteY4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1257300">
                <a:moveTo>
                  <a:pt x="0" y="0"/>
                </a:moveTo>
                <a:lnTo>
                  <a:pt x="9052561" y="0"/>
                </a:lnTo>
                <a:lnTo>
                  <a:pt x="9052561" y="1257300"/>
                </a:lnTo>
                <a:lnTo>
                  <a:pt x="0" y="125730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2919" y="1874520"/>
            <a:ext cx="4437888" cy="4978908"/>
          </a:xfrm>
          <a:custGeom>
            <a:avLst/>
            <a:gdLst>
              <a:gd name="connsiteX0" fmla="*/ 0 w 4437888"/>
              <a:gd name="connsiteY0" fmla="*/ 0 h 4978908"/>
              <a:gd name="connsiteX1" fmla="*/ 4437888 w 4437888"/>
              <a:gd name="connsiteY1" fmla="*/ 0 h 4978908"/>
              <a:gd name="connsiteX2" fmla="*/ 4437888 w 4437888"/>
              <a:gd name="connsiteY2" fmla="*/ 4978908 h 4978908"/>
              <a:gd name="connsiteX3" fmla="*/ 0 w 4437888"/>
              <a:gd name="connsiteY3" fmla="*/ 4978908 h 4978908"/>
              <a:gd name="connsiteX4" fmla="*/ 0 w 4437888"/>
              <a:gd name="connsiteY4" fmla="*/ 0 h 4978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7888" h="4978908">
                <a:moveTo>
                  <a:pt x="0" y="0"/>
                </a:moveTo>
                <a:lnTo>
                  <a:pt x="4437888" y="0"/>
                </a:lnTo>
                <a:lnTo>
                  <a:pt x="4437888" y="4978908"/>
                </a:lnTo>
                <a:lnTo>
                  <a:pt x="0" y="497890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7592" y="1874520"/>
            <a:ext cx="4437888" cy="4978908"/>
          </a:xfrm>
          <a:custGeom>
            <a:avLst/>
            <a:gdLst>
              <a:gd name="connsiteX0" fmla="*/ 0 w 4437888"/>
              <a:gd name="connsiteY0" fmla="*/ 0 h 4978908"/>
              <a:gd name="connsiteX1" fmla="*/ 4437888 w 4437888"/>
              <a:gd name="connsiteY1" fmla="*/ 0 h 4978908"/>
              <a:gd name="connsiteX2" fmla="*/ 4437888 w 4437888"/>
              <a:gd name="connsiteY2" fmla="*/ 4978908 h 4978908"/>
              <a:gd name="connsiteX3" fmla="*/ 0 w 4437888"/>
              <a:gd name="connsiteY3" fmla="*/ 4978908 h 4978908"/>
              <a:gd name="connsiteX4" fmla="*/ 0 w 4437888"/>
              <a:gd name="connsiteY4" fmla="*/ 0 h 4978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7888" h="4978908">
                <a:moveTo>
                  <a:pt x="0" y="0"/>
                </a:moveTo>
                <a:lnTo>
                  <a:pt x="4437888" y="0"/>
                </a:lnTo>
                <a:lnTo>
                  <a:pt x="4437888" y="4978908"/>
                </a:lnTo>
                <a:lnTo>
                  <a:pt x="0" y="497890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393700"/>
            <a:ext cx="62357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1651000" algn="l"/>
              </a:tabLst>
            </a:pP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BOTTOM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LINE:</a:t>
            </a:r>
          </a:p>
          <a:p>
            <a:pPr>
              <a:lnSpc>
                <a:spcPts val="5700"/>
              </a:lnSpc>
              <a:tabLst>
                <a:tab pos="16510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SUCCESS?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6900" y="2095500"/>
            <a:ext cx="2032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77900" y="2044700"/>
            <a:ext cx="3810000" cy="410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Major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Recession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1981-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1983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Huge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leap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concentration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wealth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Homelessness,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poverty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Huge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deficits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(from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$70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billion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$270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billion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1983)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219700" y="2120900"/>
            <a:ext cx="203200" cy="284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588000" y="2082800"/>
            <a:ext cx="34671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inflation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not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resume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1983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consumer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spending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increased-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spurred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cuts?</a:t>
            </a:r>
          </a:p>
          <a:p>
            <a:pPr>
              <a:lnSpc>
                <a:spcPts val="44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policies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overall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shift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global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economy…?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2919" y="416051"/>
            <a:ext cx="9052561" cy="1257300"/>
          </a:xfrm>
          <a:custGeom>
            <a:avLst/>
            <a:gdLst>
              <a:gd name="connsiteX0" fmla="*/ 0 w 9052561"/>
              <a:gd name="connsiteY0" fmla="*/ 0 h 1257300"/>
              <a:gd name="connsiteX1" fmla="*/ 9052561 w 9052561"/>
              <a:gd name="connsiteY1" fmla="*/ 0 h 1257300"/>
              <a:gd name="connsiteX2" fmla="*/ 9052561 w 9052561"/>
              <a:gd name="connsiteY2" fmla="*/ 1257300 h 1257300"/>
              <a:gd name="connsiteX3" fmla="*/ 0 w 9052561"/>
              <a:gd name="connsiteY3" fmla="*/ 1257300 h 1257300"/>
              <a:gd name="connsiteX4" fmla="*/ 0 w 9052561"/>
              <a:gd name="connsiteY4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1257300">
                <a:moveTo>
                  <a:pt x="0" y="0"/>
                </a:moveTo>
                <a:lnTo>
                  <a:pt x="9052561" y="0"/>
                </a:lnTo>
                <a:lnTo>
                  <a:pt x="9052561" y="1257300"/>
                </a:lnTo>
                <a:lnTo>
                  <a:pt x="0" y="125730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0" y="1874520"/>
            <a:ext cx="10058400" cy="5532120"/>
          </a:xfrm>
          <a:custGeom>
            <a:avLst/>
            <a:gdLst>
              <a:gd name="connsiteX0" fmla="*/ 0 w 10058400"/>
              <a:gd name="connsiteY0" fmla="*/ 0 h 5532120"/>
              <a:gd name="connsiteX1" fmla="*/ 10058400 w 10058400"/>
              <a:gd name="connsiteY1" fmla="*/ 0 h 5532120"/>
              <a:gd name="connsiteX2" fmla="*/ 10058400 w 10058400"/>
              <a:gd name="connsiteY2" fmla="*/ 5532120 h 5532120"/>
              <a:gd name="connsiteX3" fmla="*/ 0 w 10058400"/>
              <a:gd name="connsiteY3" fmla="*/ 5532120 h 5532120"/>
              <a:gd name="connsiteX4" fmla="*/ 0 w 10058400"/>
              <a:gd name="connsiteY4" fmla="*/ 0 h 5532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5532120">
                <a:moveTo>
                  <a:pt x="0" y="0"/>
                </a:moveTo>
                <a:lnTo>
                  <a:pt x="10058400" y="0"/>
                </a:lnTo>
                <a:lnTo>
                  <a:pt x="10058400" y="5532120"/>
                </a:lnTo>
                <a:lnTo>
                  <a:pt x="0" y="553212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900" y="2082800"/>
            <a:ext cx="2032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196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9900" y="889000"/>
            <a:ext cx="9232900" cy="535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Lasting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Legacies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Power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base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Southern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Western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increasingly</a:t>
            </a:r>
          </a:p>
          <a:p>
            <a:pPr>
              <a:lnSpc>
                <a:spcPts val="29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evident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National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politics.</a:t>
            </a:r>
          </a:p>
          <a:p>
            <a:pPr>
              <a:lnSpc>
                <a:spcPts val="36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Republican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Party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becomes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dominant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party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last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25</a:t>
            </a:r>
          </a:p>
          <a:p>
            <a:pPr>
              <a:lnSpc>
                <a:spcPts val="29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years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century</a:t>
            </a:r>
          </a:p>
          <a:p>
            <a:pPr>
              <a:lnSpc>
                <a:spcPts val="36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Power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organized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Christian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Republican</a:t>
            </a:r>
          </a:p>
          <a:p>
            <a:pPr>
              <a:lnSpc>
                <a:spcPts val="29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Party</a:t>
            </a:r>
          </a:p>
          <a:p>
            <a:pPr>
              <a:lnSpc>
                <a:spcPts val="36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Deregulation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business,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growth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stimulated,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but</a:t>
            </a:r>
          </a:p>
          <a:p>
            <a:pPr>
              <a:lnSpc>
                <a:spcPts val="29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inequality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increased</a:t>
            </a:r>
          </a:p>
          <a:p>
            <a:pPr>
              <a:lnSpc>
                <a:spcPts val="36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Increased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burden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local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governments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</a:p>
          <a:p>
            <a:pPr>
              <a:lnSpc>
                <a:spcPts val="2900"/>
              </a:lnSpc>
              <a:tabLst>
                <a:tab pos="2324100" algn="l"/>
              </a:tabLst>
            </a:pP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provide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welfare</a:t>
            </a:r>
            <a:r>
              <a:rPr lang="en-US" altLang="zh-CN" sz="308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8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programs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				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2672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Big Gov’t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Against Gov’t intervention in social behavior and religion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Social programs – the welfare state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gov’t economic involvement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 Taxes (esp. the wealthy)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Federal gov’t should play active role in helping disadvantaged Americans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Want a more diverse country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Higher gov’t regulations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Socialism/Communism (extreme)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Gun-Control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Pro-Choice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1447800"/>
            <a:ext cx="4648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Smaller Gov’t – Separation of Powers – “State’s Rights”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religious beliefs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social programs – reduce the welfare state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Laissez-faire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Free enterprise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taxes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immigration policies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De-regulation (believe regulation will restrict citizens rights)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Social enforcement to regulate social behavior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Facism</a:t>
            </a:r>
            <a:r>
              <a:rPr lang="en-US" sz="2400" dirty="0" smtClean="0"/>
              <a:t> (extreme)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Amendment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Pro-Life</a:t>
            </a:r>
          </a:p>
        </p:txBody>
      </p:sp>
    </p:spTree>
    <p:extLst>
      <p:ext uri="{BB962C8B-B14F-4D97-AF65-F5344CB8AC3E}">
        <p14:creationId xmlns:p14="http://schemas.microsoft.com/office/powerpoint/2010/main" val="193980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Liberalism				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9144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More gov’t intervention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Wealth redistribution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 Taxes (esp. for the wealthy)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Protection from large corporations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regulation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Social programs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Support “free speech”</a:t>
            </a:r>
            <a:r>
              <a:rPr lang="en-US" sz="2400" dirty="0"/>
              <a:t> </a:t>
            </a:r>
            <a:r>
              <a:rPr lang="en-US" sz="2400" dirty="0" smtClean="0"/>
              <a:t>&amp; “privacy”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Separation of Church &amp; State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Cut military spending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WANT gun-control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Pro-Choice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1447800"/>
            <a:ext cx="4648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Large defense budget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Small gov’t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divided between two levels – “State’s Rights”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Checks &amp; </a:t>
            </a:r>
            <a:r>
              <a:rPr lang="en-US" sz="2400" dirty="0" smtClean="0"/>
              <a:t>Balances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regulation on the economy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Free enterprise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Oppose high taxes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Gov’t intervening in people’s lives kills the American Dream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Church &amp; Religion are important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Traditional family values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De-regulation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Encourage personal investment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Amendment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Pro-Life</a:t>
            </a:r>
          </a:p>
        </p:txBody>
      </p:sp>
    </p:spTree>
    <p:extLst>
      <p:ext uri="{BB962C8B-B14F-4D97-AF65-F5344CB8AC3E}">
        <p14:creationId xmlns:p14="http://schemas.microsoft.com/office/powerpoint/2010/main" val="88000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5900" y="2146300"/>
            <a:ext cx="70739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400"/>
              </a:lnSpc>
              <a:tabLst/>
            </a:pP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New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65200" y="3162300"/>
            <a:ext cx="81026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400"/>
              </a:lnSpc>
              <a:tabLst/>
            </a:pP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Reagan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6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2919" y="416051"/>
            <a:ext cx="9052561" cy="1257300"/>
          </a:xfrm>
          <a:custGeom>
            <a:avLst/>
            <a:gdLst>
              <a:gd name="connsiteX0" fmla="*/ 0 w 9052561"/>
              <a:gd name="connsiteY0" fmla="*/ 0 h 1257300"/>
              <a:gd name="connsiteX1" fmla="*/ 9052561 w 9052561"/>
              <a:gd name="connsiteY1" fmla="*/ 0 h 1257300"/>
              <a:gd name="connsiteX2" fmla="*/ 9052561 w 9052561"/>
              <a:gd name="connsiteY2" fmla="*/ 1257300 h 1257300"/>
              <a:gd name="connsiteX3" fmla="*/ 0 w 9052561"/>
              <a:gd name="connsiteY3" fmla="*/ 1257300 h 1257300"/>
              <a:gd name="connsiteX4" fmla="*/ 0 w 9052561"/>
              <a:gd name="connsiteY4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52561" h="1257300">
                <a:moveTo>
                  <a:pt x="0" y="0"/>
                </a:moveTo>
                <a:lnTo>
                  <a:pt x="9052561" y="0"/>
                </a:lnTo>
                <a:lnTo>
                  <a:pt x="9052561" y="1257300"/>
                </a:lnTo>
                <a:lnTo>
                  <a:pt x="0" y="1257300"/>
                </a:lnTo>
                <a:lnTo>
                  <a:pt x="0" y="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2919" y="1874520"/>
            <a:ext cx="4437888" cy="5532120"/>
          </a:xfrm>
          <a:custGeom>
            <a:avLst/>
            <a:gdLst>
              <a:gd name="connsiteX0" fmla="*/ 0 w 4437888"/>
              <a:gd name="connsiteY0" fmla="*/ 0 h 5532120"/>
              <a:gd name="connsiteX1" fmla="*/ 4437888 w 4437888"/>
              <a:gd name="connsiteY1" fmla="*/ 0 h 5532120"/>
              <a:gd name="connsiteX2" fmla="*/ 4437888 w 4437888"/>
              <a:gd name="connsiteY2" fmla="*/ 5532120 h 5532120"/>
              <a:gd name="connsiteX3" fmla="*/ 0 w 4437888"/>
              <a:gd name="connsiteY3" fmla="*/ 5532120 h 5532120"/>
              <a:gd name="connsiteX4" fmla="*/ 0 w 4437888"/>
              <a:gd name="connsiteY4" fmla="*/ 0 h 5532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7888" h="5532120">
                <a:moveTo>
                  <a:pt x="0" y="0"/>
                </a:moveTo>
                <a:lnTo>
                  <a:pt x="4437888" y="0"/>
                </a:lnTo>
                <a:lnTo>
                  <a:pt x="4437888" y="5532120"/>
                </a:lnTo>
                <a:lnTo>
                  <a:pt x="0" y="5532120"/>
                </a:lnTo>
                <a:lnTo>
                  <a:pt x="0" y="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7592" y="1874520"/>
            <a:ext cx="4773168" cy="5532120"/>
          </a:xfrm>
          <a:custGeom>
            <a:avLst/>
            <a:gdLst>
              <a:gd name="connsiteX0" fmla="*/ 0 w 4773168"/>
              <a:gd name="connsiteY0" fmla="*/ 0 h 5532120"/>
              <a:gd name="connsiteX1" fmla="*/ 4773168 w 4773168"/>
              <a:gd name="connsiteY1" fmla="*/ 0 h 5532120"/>
              <a:gd name="connsiteX2" fmla="*/ 4773168 w 4773168"/>
              <a:gd name="connsiteY2" fmla="*/ 5532120 h 5532120"/>
              <a:gd name="connsiteX3" fmla="*/ 0 w 4773168"/>
              <a:gd name="connsiteY3" fmla="*/ 5532120 h 5532120"/>
              <a:gd name="connsiteX4" fmla="*/ 0 w 4773168"/>
              <a:gd name="connsiteY4" fmla="*/ 0 h 5532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73168" h="5532120">
                <a:moveTo>
                  <a:pt x="0" y="0"/>
                </a:moveTo>
                <a:lnTo>
                  <a:pt x="4773168" y="0"/>
                </a:lnTo>
                <a:lnTo>
                  <a:pt x="4773168" y="5532120"/>
                </a:lnTo>
                <a:lnTo>
                  <a:pt x="0" y="5532120"/>
                </a:lnTo>
                <a:lnTo>
                  <a:pt x="0" y="0"/>
                </a:lnTo>
              </a:path>
            </a:pathLst>
          </a:custGeom>
          <a:solidFill>
            <a:srgbClr val="800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393700"/>
            <a:ext cx="75946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WHY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WERE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PEOPLE</a:t>
            </a:r>
          </a:p>
          <a:p>
            <a:pPr>
              <a:lnSpc>
                <a:spcPts val="5700"/>
              </a:lnSpc>
              <a:tabLst>
                <a:tab pos="723900" algn="l"/>
              </a:tabLst>
            </a:pP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DISCONTENTED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48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35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1980?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6900" y="2108200"/>
            <a:ext cx="127000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428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77900" y="2057400"/>
            <a:ext cx="3835400" cy="500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1970’s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Economic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Stress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Inflation: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hurts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middle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class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Nixon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briefly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tried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price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wage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controls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–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worked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short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run,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but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removed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economy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tanked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2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major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oil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crises: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hit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automobile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suburban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culture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hard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fueled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more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inflation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Stagflation: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unemployment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inflation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went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up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together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while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wages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fell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behind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–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very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unusual.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Escalating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property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taxes: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suburban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homeowners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protest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–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resent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paying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taxes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they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perceive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going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“special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interests”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Reaction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social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reform,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affirmative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action,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school</a:t>
            </a:r>
            <a:r>
              <a:rPr lang="en-US" altLang="zh-CN" sz="208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87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prayer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207000" y="2070100"/>
            <a:ext cx="1397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53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588000" y="2019300"/>
            <a:ext cx="41021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Christian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Falwell’s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“Moral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Majority”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–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Conservative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Christian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groups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become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GOP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what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unions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used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</a:t>
            </a:r>
            <a:r>
              <a:rPr lang="en-US" altLang="zh-CN" sz="2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298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Democrats.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Sunbelt: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South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West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have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clout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–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religious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traditional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Rustbelt: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old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industrial,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New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Deal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union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heartland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de-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industrializing.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Foreign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Policy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debacles: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Vietnam,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Iranian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Hostage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Crisis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–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hurt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2196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4300"/>
            <a:ext cx="10058400" cy="7543800"/>
          </a:xfrm>
          <a:custGeom>
            <a:avLst/>
            <a:gdLst>
              <a:gd name="connsiteX0" fmla="*/ 0 w 10058400"/>
              <a:gd name="connsiteY0" fmla="*/ 0 h 7543800"/>
              <a:gd name="connsiteX1" fmla="*/ 10058400 w 10058400"/>
              <a:gd name="connsiteY1" fmla="*/ 0 h 7543800"/>
              <a:gd name="connsiteX2" fmla="*/ 10058400 w 10058400"/>
              <a:gd name="connsiteY2" fmla="*/ 7543800 h 7543800"/>
              <a:gd name="connsiteX3" fmla="*/ 0 w 10058400"/>
              <a:gd name="connsiteY3" fmla="*/ 7543800 h 7543800"/>
              <a:gd name="connsiteX4" fmla="*/ 0 w 10058400"/>
              <a:gd name="connsiteY4" fmla="*/ 0 h 7543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58400" h="7543800">
                <a:moveTo>
                  <a:pt x="0" y="0"/>
                </a:moveTo>
                <a:lnTo>
                  <a:pt x="10058400" y="0"/>
                </a:lnTo>
                <a:lnTo>
                  <a:pt x="10058400" y="7543800"/>
                </a:lnTo>
                <a:lnTo>
                  <a:pt x="0" y="7543800"/>
                </a:lnTo>
                <a:lnTo>
                  <a:pt x="0" y="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799076" y="4008120"/>
            <a:ext cx="5250180" cy="3640836"/>
          </a:xfrm>
          <a:custGeom>
            <a:avLst/>
            <a:gdLst>
              <a:gd name="connsiteX0" fmla="*/ 2491740 w 5250180"/>
              <a:gd name="connsiteY0" fmla="*/ 769620 h 3640836"/>
              <a:gd name="connsiteX1" fmla="*/ 2502407 w 5250180"/>
              <a:gd name="connsiteY1" fmla="*/ 827532 h 3640836"/>
              <a:gd name="connsiteX2" fmla="*/ 2520695 w 5250180"/>
              <a:gd name="connsiteY2" fmla="*/ 874776 h 3640836"/>
              <a:gd name="connsiteX3" fmla="*/ 2549652 w 5250180"/>
              <a:gd name="connsiteY3" fmla="*/ 922020 h 3640836"/>
              <a:gd name="connsiteX4" fmla="*/ 2587752 w 5250180"/>
              <a:gd name="connsiteY4" fmla="*/ 960120 h 3640836"/>
              <a:gd name="connsiteX5" fmla="*/ 2689859 w 5250180"/>
              <a:gd name="connsiteY5" fmla="*/ 1036320 h 3640836"/>
              <a:gd name="connsiteX6" fmla="*/ 2833116 w 5250180"/>
              <a:gd name="connsiteY6" fmla="*/ 1112520 h 3640836"/>
              <a:gd name="connsiteX7" fmla="*/ 2994659 w 5250180"/>
              <a:gd name="connsiteY7" fmla="*/ 1170432 h 3640836"/>
              <a:gd name="connsiteX8" fmla="*/ 3174492 w 5250180"/>
              <a:gd name="connsiteY8" fmla="*/ 1226820 h 3640836"/>
              <a:gd name="connsiteX9" fmla="*/ 3364992 w 5250180"/>
              <a:gd name="connsiteY9" fmla="*/ 1283208 h 3640836"/>
              <a:gd name="connsiteX10" fmla="*/ 3563112 w 5250180"/>
              <a:gd name="connsiteY10" fmla="*/ 1330451 h 3640836"/>
              <a:gd name="connsiteX11" fmla="*/ 3762755 w 5250180"/>
              <a:gd name="connsiteY11" fmla="*/ 1377695 h 3640836"/>
              <a:gd name="connsiteX12" fmla="*/ 3962400 w 5250180"/>
              <a:gd name="connsiteY12" fmla="*/ 1435608 h 3640836"/>
              <a:gd name="connsiteX13" fmla="*/ 4142231 w 5250180"/>
              <a:gd name="connsiteY13" fmla="*/ 1482851 h 3640836"/>
              <a:gd name="connsiteX14" fmla="*/ 4302252 w 5250180"/>
              <a:gd name="connsiteY14" fmla="*/ 1540764 h 3640836"/>
              <a:gd name="connsiteX15" fmla="*/ 4454652 w 5250180"/>
              <a:gd name="connsiteY15" fmla="*/ 1606295 h 3640836"/>
              <a:gd name="connsiteX16" fmla="*/ 4567428 w 5250180"/>
              <a:gd name="connsiteY16" fmla="*/ 1673351 h 3640836"/>
              <a:gd name="connsiteX17" fmla="*/ 4605528 w 5250180"/>
              <a:gd name="connsiteY17" fmla="*/ 1711451 h 3640836"/>
              <a:gd name="connsiteX18" fmla="*/ 4642104 w 5250180"/>
              <a:gd name="connsiteY18" fmla="*/ 1758695 h 3640836"/>
              <a:gd name="connsiteX19" fmla="*/ 4672584 w 5250180"/>
              <a:gd name="connsiteY19" fmla="*/ 1796795 h 3640836"/>
              <a:gd name="connsiteX20" fmla="*/ 4681728 w 5250180"/>
              <a:gd name="connsiteY20" fmla="*/ 1844039 h 3640836"/>
              <a:gd name="connsiteX21" fmla="*/ 4681728 w 5250180"/>
              <a:gd name="connsiteY21" fmla="*/ 1891283 h 3640836"/>
              <a:gd name="connsiteX22" fmla="*/ 4672584 w 5250180"/>
              <a:gd name="connsiteY22" fmla="*/ 1929383 h 3640836"/>
              <a:gd name="connsiteX23" fmla="*/ 4652772 w 5250180"/>
              <a:gd name="connsiteY23" fmla="*/ 1969008 h 3640836"/>
              <a:gd name="connsiteX24" fmla="*/ 4614672 w 5250180"/>
              <a:gd name="connsiteY24" fmla="*/ 2007108 h 3640836"/>
              <a:gd name="connsiteX25" fmla="*/ 4567428 w 5250180"/>
              <a:gd name="connsiteY25" fmla="*/ 2043683 h 3640836"/>
              <a:gd name="connsiteX26" fmla="*/ 4509516 w 5250180"/>
              <a:gd name="connsiteY26" fmla="*/ 2072639 h 3640836"/>
              <a:gd name="connsiteX27" fmla="*/ 4443984 w 5250180"/>
              <a:gd name="connsiteY27" fmla="*/ 2109215 h 3640836"/>
              <a:gd name="connsiteX28" fmla="*/ 4369307 w 5250180"/>
              <a:gd name="connsiteY28" fmla="*/ 2139695 h 3640836"/>
              <a:gd name="connsiteX29" fmla="*/ 4274819 w 5250180"/>
              <a:gd name="connsiteY29" fmla="*/ 2167127 h 3640836"/>
              <a:gd name="connsiteX30" fmla="*/ 4169664 w 5250180"/>
              <a:gd name="connsiteY30" fmla="*/ 2194559 h 3640836"/>
              <a:gd name="connsiteX31" fmla="*/ 4064507 w 5250180"/>
              <a:gd name="connsiteY31" fmla="*/ 2225039 h 3640836"/>
              <a:gd name="connsiteX32" fmla="*/ 3942588 w 5250180"/>
              <a:gd name="connsiteY32" fmla="*/ 2252471 h 3640836"/>
              <a:gd name="connsiteX33" fmla="*/ 3677412 w 5250180"/>
              <a:gd name="connsiteY33" fmla="*/ 2319527 h 3640836"/>
              <a:gd name="connsiteX34" fmla="*/ 3372612 w 5250180"/>
              <a:gd name="connsiteY34" fmla="*/ 2395727 h 3640836"/>
              <a:gd name="connsiteX35" fmla="*/ 3041904 w 5250180"/>
              <a:gd name="connsiteY35" fmla="*/ 2481071 h 3640836"/>
              <a:gd name="connsiteX36" fmla="*/ 2673095 w 5250180"/>
              <a:gd name="connsiteY36" fmla="*/ 2575560 h 3640836"/>
              <a:gd name="connsiteX37" fmla="*/ 2282952 w 5250180"/>
              <a:gd name="connsiteY37" fmla="*/ 2689860 h 3640836"/>
              <a:gd name="connsiteX38" fmla="*/ 1866900 w 5250180"/>
              <a:gd name="connsiteY38" fmla="*/ 2823972 h 3640836"/>
              <a:gd name="connsiteX39" fmla="*/ 1431035 w 5250180"/>
              <a:gd name="connsiteY39" fmla="*/ 2983992 h 3640836"/>
              <a:gd name="connsiteX40" fmla="*/ 967739 w 5250180"/>
              <a:gd name="connsiteY40" fmla="*/ 3174492 h 3640836"/>
              <a:gd name="connsiteX41" fmla="*/ 492252 w 5250180"/>
              <a:gd name="connsiteY41" fmla="*/ 3393948 h 3640836"/>
              <a:gd name="connsiteX42" fmla="*/ 0 w 5250180"/>
              <a:gd name="connsiteY42" fmla="*/ 3640836 h 3640836"/>
              <a:gd name="connsiteX43" fmla="*/ 265176 w 5250180"/>
              <a:gd name="connsiteY43" fmla="*/ 3640836 h 3640836"/>
              <a:gd name="connsiteX44" fmla="*/ 425195 w 5250180"/>
              <a:gd name="connsiteY44" fmla="*/ 3622548 h 3640836"/>
              <a:gd name="connsiteX45" fmla="*/ 673608 w 5250180"/>
              <a:gd name="connsiteY45" fmla="*/ 3479292 h 3640836"/>
              <a:gd name="connsiteX46" fmla="*/ 937259 w 5250180"/>
              <a:gd name="connsiteY46" fmla="*/ 3336036 h 3640836"/>
              <a:gd name="connsiteX47" fmla="*/ 1222247 w 5250180"/>
              <a:gd name="connsiteY47" fmla="*/ 3203448 h 3640836"/>
              <a:gd name="connsiteX48" fmla="*/ 1534668 w 5250180"/>
              <a:gd name="connsiteY48" fmla="*/ 3078480 h 3640836"/>
              <a:gd name="connsiteX49" fmla="*/ 1857755 w 5250180"/>
              <a:gd name="connsiteY49" fmla="*/ 2956560 h 3640836"/>
              <a:gd name="connsiteX50" fmla="*/ 2197607 w 5250180"/>
              <a:gd name="connsiteY50" fmla="*/ 2833115 h 3640836"/>
              <a:gd name="connsiteX51" fmla="*/ 2900171 w 5250180"/>
              <a:gd name="connsiteY51" fmla="*/ 2613660 h 3640836"/>
              <a:gd name="connsiteX52" fmla="*/ 3052571 w 5250180"/>
              <a:gd name="connsiteY52" fmla="*/ 2567939 h 3640836"/>
              <a:gd name="connsiteX53" fmla="*/ 3221736 w 5250180"/>
              <a:gd name="connsiteY53" fmla="*/ 2517648 h 3640836"/>
              <a:gd name="connsiteX54" fmla="*/ 3572255 w 5250180"/>
              <a:gd name="connsiteY54" fmla="*/ 2432303 h 3640836"/>
              <a:gd name="connsiteX55" fmla="*/ 3931919 w 5250180"/>
              <a:gd name="connsiteY55" fmla="*/ 2337815 h 3640836"/>
              <a:gd name="connsiteX56" fmla="*/ 4291584 w 5250180"/>
              <a:gd name="connsiteY56" fmla="*/ 2244851 h 3640836"/>
              <a:gd name="connsiteX57" fmla="*/ 4454652 w 5250180"/>
              <a:gd name="connsiteY57" fmla="*/ 2205227 h 3640836"/>
              <a:gd name="connsiteX58" fmla="*/ 4614672 w 5250180"/>
              <a:gd name="connsiteY58" fmla="*/ 2157983 h 3640836"/>
              <a:gd name="connsiteX59" fmla="*/ 4767072 w 5250180"/>
              <a:gd name="connsiteY59" fmla="*/ 2119883 h 3640836"/>
              <a:gd name="connsiteX60" fmla="*/ 4899660 w 5250180"/>
              <a:gd name="connsiteY60" fmla="*/ 2081783 h 3640836"/>
              <a:gd name="connsiteX61" fmla="*/ 5021580 w 5250180"/>
              <a:gd name="connsiteY61" fmla="*/ 2043683 h 3640836"/>
              <a:gd name="connsiteX62" fmla="*/ 5117592 w 5250180"/>
              <a:gd name="connsiteY62" fmla="*/ 2007108 h 3640836"/>
              <a:gd name="connsiteX63" fmla="*/ 5192267 w 5250180"/>
              <a:gd name="connsiteY63" fmla="*/ 1976627 h 3640836"/>
              <a:gd name="connsiteX64" fmla="*/ 5250180 w 5250180"/>
              <a:gd name="connsiteY64" fmla="*/ 1949195 h 3640836"/>
              <a:gd name="connsiteX65" fmla="*/ 5250180 w 5250180"/>
              <a:gd name="connsiteY65" fmla="*/ 1520951 h 3640836"/>
              <a:gd name="connsiteX66" fmla="*/ 5135880 w 5250180"/>
              <a:gd name="connsiteY66" fmla="*/ 1502664 h 3640836"/>
              <a:gd name="connsiteX67" fmla="*/ 4994148 w 5250180"/>
              <a:gd name="connsiteY67" fmla="*/ 1473708 h 3640836"/>
              <a:gd name="connsiteX68" fmla="*/ 4841748 w 5250180"/>
              <a:gd name="connsiteY68" fmla="*/ 1444751 h 3640836"/>
              <a:gd name="connsiteX69" fmla="*/ 4661916 w 5250180"/>
              <a:gd name="connsiteY69" fmla="*/ 1408176 h 3640836"/>
              <a:gd name="connsiteX70" fmla="*/ 4482084 w 5250180"/>
              <a:gd name="connsiteY70" fmla="*/ 1370076 h 3640836"/>
              <a:gd name="connsiteX71" fmla="*/ 4291584 w 5250180"/>
              <a:gd name="connsiteY71" fmla="*/ 1322832 h 3640836"/>
              <a:gd name="connsiteX72" fmla="*/ 3913631 w 5250180"/>
              <a:gd name="connsiteY72" fmla="*/ 1226820 h 3640836"/>
              <a:gd name="connsiteX73" fmla="*/ 3733800 w 5250180"/>
              <a:gd name="connsiteY73" fmla="*/ 1170432 h 3640836"/>
              <a:gd name="connsiteX74" fmla="*/ 3572255 w 5250180"/>
              <a:gd name="connsiteY74" fmla="*/ 1112520 h 3640836"/>
              <a:gd name="connsiteX75" fmla="*/ 3419855 w 5250180"/>
              <a:gd name="connsiteY75" fmla="*/ 1054608 h 3640836"/>
              <a:gd name="connsiteX76" fmla="*/ 3287267 w 5250180"/>
              <a:gd name="connsiteY76" fmla="*/ 989076 h 3640836"/>
              <a:gd name="connsiteX77" fmla="*/ 3185159 w 5250180"/>
              <a:gd name="connsiteY77" fmla="*/ 932688 h 3640836"/>
              <a:gd name="connsiteX78" fmla="*/ 3107436 w 5250180"/>
              <a:gd name="connsiteY78" fmla="*/ 864108 h 3640836"/>
              <a:gd name="connsiteX79" fmla="*/ 3089148 w 5250180"/>
              <a:gd name="connsiteY79" fmla="*/ 827532 h 3640836"/>
              <a:gd name="connsiteX80" fmla="*/ 3069336 w 5250180"/>
              <a:gd name="connsiteY80" fmla="*/ 798576 h 3640836"/>
              <a:gd name="connsiteX81" fmla="*/ 3060192 w 5250180"/>
              <a:gd name="connsiteY81" fmla="*/ 762000 h 3640836"/>
              <a:gd name="connsiteX82" fmla="*/ 3069336 w 5250180"/>
              <a:gd name="connsiteY82" fmla="*/ 731520 h 3640836"/>
              <a:gd name="connsiteX83" fmla="*/ 3107436 w 5250180"/>
              <a:gd name="connsiteY83" fmla="*/ 665988 h 3640836"/>
              <a:gd name="connsiteX84" fmla="*/ 3165348 w 5250180"/>
              <a:gd name="connsiteY84" fmla="*/ 598932 h 3640836"/>
              <a:gd name="connsiteX85" fmla="*/ 3250692 w 5250180"/>
              <a:gd name="connsiteY85" fmla="*/ 551688 h 3640836"/>
              <a:gd name="connsiteX86" fmla="*/ 3354324 w 5250180"/>
              <a:gd name="connsiteY86" fmla="*/ 504444 h 3640836"/>
              <a:gd name="connsiteX87" fmla="*/ 3467100 w 5250180"/>
              <a:gd name="connsiteY87" fmla="*/ 466344 h 3640836"/>
              <a:gd name="connsiteX88" fmla="*/ 3599688 w 5250180"/>
              <a:gd name="connsiteY88" fmla="*/ 428244 h 3640836"/>
              <a:gd name="connsiteX89" fmla="*/ 3752088 w 5250180"/>
              <a:gd name="connsiteY89" fmla="*/ 400811 h 3640836"/>
              <a:gd name="connsiteX90" fmla="*/ 3904488 w 5250180"/>
              <a:gd name="connsiteY90" fmla="*/ 371856 h 3640836"/>
              <a:gd name="connsiteX91" fmla="*/ 4244340 w 5250180"/>
              <a:gd name="connsiteY91" fmla="*/ 313944 h 3640836"/>
              <a:gd name="connsiteX92" fmla="*/ 4587240 w 5250180"/>
              <a:gd name="connsiteY92" fmla="*/ 275844 h 3640836"/>
              <a:gd name="connsiteX93" fmla="*/ 4936236 w 5250180"/>
              <a:gd name="connsiteY93" fmla="*/ 217932 h 3640836"/>
              <a:gd name="connsiteX94" fmla="*/ 5099304 w 5250180"/>
              <a:gd name="connsiteY94" fmla="*/ 190500 h 3640836"/>
              <a:gd name="connsiteX95" fmla="*/ 5250180 w 5250180"/>
              <a:gd name="connsiteY95" fmla="*/ 152400 h 3640836"/>
              <a:gd name="connsiteX96" fmla="*/ 5250180 w 5250180"/>
              <a:gd name="connsiteY96" fmla="*/ 0 h 3640836"/>
              <a:gd name="connsiteX97" fmla="*/ 5079492 w 5250180"/>
              <a:gd name="connsiteY97" fmla="*/ 38100 h 3640836"/>
              <a:gd name="connsiteX98" fmla="*/ 4879848 w 5250180"/>
              <a:gd name="connsiteY98" fmla="*/ 77723 h 3640836"/>
              <a:gd name="connsiteX99" fmla="*/ 4672584 w 5250180"/>
              <a:gd name="connsiteY99" fmla="*/ 115823 h 3640836"/>
              <a:gd name="connsiteX100" fmla="*/ 4454652 w 5250180"/>
              <a:gd name="connsiteY100" fmla="*/ 143255 h 3640836"/>
              <a:gd name="connsiteX101" fmla="*/ 3989831 w 5250180"/>
              <a:gd name="connsiteY101" fmla="*/ 210311 h 3640836"/>
              <a:gd name="connsiteX102" fmla="*/ 3762755 w 5250180"/>
              <a:gd name="connsiteY102" fmla="*/ 237744 h 3640836"/>
              <a:gd name="connsiteX103" fmla="*/ 3544824 w 5250180"/>
              <a:gd name="connsiteY103" fmla="*/ 275844 h 3640836"/>
              <a:gd name="connsiteX104" fmla="*/ 3326892 w 5250180"/>
              <a:gd name="connsiteY104" fmla="*/ 304800 h 3640836"/>
              <a:gd name="connsiteX105" fmla="*/ 3127248 w 5250180"/>
              <a:gd name="connsiteY105" fmla="*/ 353567 h 3640836"/>
              <a:gd name="connsiteX106" fmla="*/ 2947416 w 5250180"/>
              <a:gd name="connsiteY106" fmla="*/ 400811 h 3640836"/>
              <a:gd name="connsiteX107" fmla="*/ 2795016 w 5250180"/>
              <a:gd name="connsiteY107" fmla="*/ 455676 h 3640836"/>
              <a:gd name="connsiteX108" fmla="*/ 2662428 w 5250180"/>
              <a:gd name="connsiteY108" fmla="*/ 524256 h 3640836"/>
              <a:gd name="connsiteX109" fmla="*/ 2567940 w 5250180"/>
              <a:gd name="connsiteY109" fmla="*/ 589788 h 3640836"/>
              <a:gd name="connsiteX110" fmla="*/ 2540507 w 5250180"/>
              <a:gd name="connsiteY110" fmla="*/ 627888 h 3640836"/>
              <a:gd name="connsiteX111" fmla="*/ 2510028 w 5250180"/>
              <a:gd name="connsiteY111" fmla="*/ 676656 h 3640836"/>
              <a:gd name="connsiteX112" fmla="*/ 2491740 w 5250180"/>
              <a:gd name="connsiteY112" fmla="*/ 723900 h 3640836"/>
              <a:gd name="connsiteX113" fmla="*/ 2491740 w 5250180"/>
              <a:gd name="connsiteY113" fmla="*/ 769620 h 3640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</a:cxnLst>
            <a:rect l="l" t="t" r="r" b="b"/>
            <a:pathLst>
              <a:path w="5250180" h="3640836">
                <a:moveTo>
                  <a:pt x="2491740" y="769620"/>
                </a:moveTo>
                <a:lnTo>
                  <a:pt x="2502407" y="827532"/>
                </a:lnTo>
                <a:lnTo>
                  <a:pt x="2520695" y="874776"/>
                </a:lnTo>
                <a:lnTo>
                  <a:pt x="2549652" y="922020"/>
                </a:lnTo>
                <a:lnTo>
                  <a:pt x="2587752" y="960120"/>
                </a:lnTo>
                <a:lnTo>
                  <a:pt x="2689859" y="1036320"/>
                </a:lnTo>
                <a:lnTo>
                  <a:pt x="2833116" y="1112520"/>
                </a:lnTo>
                <a:lnTo>
                  <a:pt x="2994659" y="1170432"/>
                </a:lnTo>
                <a:lnTo>
                  <a:pt x="3174492" y="1226820"/>
                </a:lnTo>
                <a:lnTo>
                  <a:pt x="3364992" y="1283208"/>
                </a:lnTo>
                <a:lnTo>
                  <a:pt x="3563112" y="1330451"/>
                </a:lnTo>
                <a:lnTo>
                  <a:pt x="3762755" y="1377695"/>
                </a:lnTo>
                <a:lnTo>
                  <a:pt x="3962400" y="1435608"/>
                </a:lnTo>
                <a:lnTo>
                  <a:pt x="4142231" y="1482851"/>
                </a:lnTo>
                <a:lnTo>
                  <a:pt x="4302252" y="1540764"/>
                </a:lnTo>
                <a:lnTo>
                  <a:pt x="4454652" y="1606295"/>
                </a:lnTo>
                <a:lnTo>
                  <a:pt x="4567428" y="1673351"/>
                </a:lnTo>
                <a:lnTo>
                  <a:pt x="4605528" y="1711451"/>
                </a:lnTo>
                <a:lnTo>
                  <a:pt x="4642104" y="1758695"/>
                </a:lnTo>
                <a:lnTo>
                  <a:pt x="4672584" y="1796795"/>
                </a:lnTo>
                <a:lnTo>
                  <a:pt x="4681728" y="1844039"/>
                </a:lnTo>
                <a:lnTo>
                  <a:pt x="4681728" y="1891283"/>
                </a:lnTo>
                <a:lnTo>
                  <a:pt x="4672584" y="1929383"/>
                </a:lnTo>
                <a:lnTo>
                  <a:pt x="4652772" y="1969008"/>
                </a:lnTo>
                <a:lnTo>
                  <a:pt x="4614672" y="2007108"/>
                </a:lnTo>
                <a:lnTo>
                  <a:pt x="4567428" y="2043683"/>
                </a:lnTo>
                <a:lnTo>
                  <a:pt x="4509516" y="2072639"/>
                </a:lnTo>
                <a:lnTo>
                  <a:pt x="4443984" y="2109215"/>
                </a:lnTo>
                <a:lnTo>
                  <a:pt x="4369307" y="2139695"/>
                </a:lnTo>
                <a:lnTo>
                  <a:pt x="4274819" y="2167127"/>
                </a:lnTo>
                <a:lnTo>
                  <a:pt x="4169664" y="2194559"/>
                </a:lnTo>
                <a:lnTo>
                  <a:pt x="4064507" y="2225039"/>
                </a:lnTo>
                <a:lnTo>
                  <a:pt x="3942588" y="2252471"/>
                </a:lnTo>
                <a:lnTo>
                  <a:pt x="3677412" y="2319527"/>
                </a:lnTo>
                <a:lnTo>
                  <a:pt x="3372612" y="2395727"/>
                </a:lnTo>
                <a:lnTo>
                  <a:pt x="3041904" y="2481071"/>
                </a:lnTo>
                <a:lnTo>
                  <a:pt x="2673095" y="2575560"/>
                </a:lnTo>
                <a:lnTo>
                  <a:pt x="2282952" y="2689860"/>
                </a:lnTo>
                <a:lnTo>
                  <a:pt x="1866900" y="2823972"/>
                </a:lnTo>
                <a:lnTo>
                  <a:pt x="1431035" y="2983992"/>
                </a:lnTo>
                <a:lnTo>
                  <a:pt x="967739" y="3174492"/>
                </a:lnTo>
                <a:lnTo>
                  <a:pt x="492252" y="3393948"/>
                </a:lnTo>
                <a:lnTo>
                  <a:pt x="0" y="3640836"/>
                </a:lnTo>
                <a:lnTo>
                  <a:pt x="265176" y="3640836"/>
                </a:lnTo>
                <a:lnTo>
                  <a:pt x="425195" y="3622548"/>
                </a:lnTo>
                <a:lnTo>
                  <a:pt x="673608" y="3479292"/>
                </a:lnTo>
                <a:lnTo>
                  <a:pt x="937259" y="3336036"/>
                </a:lnTo>
                <a:lnTo>
                  <a:pt x="1222247" y="3203448"/>
                </a:lnTo>
                <a:lnTo>
                  <a:pt x="1534668" y="3078480"/>
                </a:lnTo>
                <a:lnTo>
                  <a:pt x="1857755" y="2956560"/>
                </a:lnTo>
                <a:lnTo>
                  <a:pt x="2197607" y="2833115"/>
                </a:lnTo>
                <a:lnTo>
                  <a:pt x="2900171" y="2613660"/>
                </a:lnTo>
                <a:lnTo>
                  <a:pt x="3052571" y="2567939"/>
                </a:lnTo>
                <a:lnTo>
                  <a:pt x="3221736" y="2517648"/>
                </a:lnTo>
                <a:lnTo>
                  <a:pt x="3572255" y="2432303"/>
                </a:lnTo>
                <a:lnTo>
                  <a:pt x="3931919" y="2337815"/>
                </a:lnTo>
                <a:lnTo>
                  <a:pt x="4291584" y="2244851"/>
                </a:lnTo>
                <a:lnTo>
                  <a:pt x="4454652" y="2205227"/>
                </a:lnTo>
                <a:lnTo>
                  <a:pt x="4614672" y="2157983"/>
                </a:lnTo>
                <a:lnTo>
                  <a:pt x="4767072" y="2119883"/>
                </a:lnTo>
                <a:lnTo>
                  <a:pt x="4899660" y="2081783"/>
                </a:lnTo>
                <a:lnTo>
                  <a:pt x="5021580" y="2043683"/>
                </a:lnTo>
                <a:lnTo>
                  <a:pt x="5117592" y="2007108"/>
                </a:lnTo>
                <a:lnTo>
                  <a:pt x="5192267" y="1976627"/>
                </a:lnTo>
                <a:lnTo>
                  <a:pt x="5250180" y="1949195"/>
                </a:lnTo>
                <a:lnTo>
                  <a:pt x="5250180" y="1520951"/>
                </a:lnTo>
                <a:lnTo>
                  <a:pt x="5135880" y="1502664"/>
                </a:lnTo>
                <a:lnTo>
                  <a:pt x="4994148" y="1473708"/>
                </a:lnTo>
                <a:lnTo>
                  <a:pt x="4841748" y="1444751"/>
                </a:lnTo>
                <a:lnTo>
                  <a:pt x="4661916" y="1408176"/>
                </a:lnTo>
                <a:lnTo>
                  <a:pt x="4482084" y="1370076"/>
                </a:lnTo>
                <a:lnTo>
                  <a:pt x="4291584" y="1322832"/>
                </a:lnTo>
                <a:lnTo>
                  <a:pt x="3913631" y="1226820"/>
                </a:lnTo>
                <a:lnTo>
                  <a:pt x="3733800" y="1170432"/>
                </a:lnTo>
                <a:lnTo>
                  <a:pt x="3572255" y="1112520"/>
                </a:lnTo>
                <a:lnTo>
                  <a:pt x="3419855" y="1054608"/>
                </a:lnTo>
                <a:lnTo>
                  <a:pt x="3287267" y="989076"/>
                </a:lnTo>
                <a:lnTo>
                  <a:pt x="3185159" y="932688"/>
                </a:lnTo>
                <a:lnTo>
                  <a:pt x="3107436" y="864108"/>
                </a:lnTo>
                <a:lnTo>
                  <a:pt x="3089148" y="827532"/>
                </a:lnTo>
                <a:lnTo>
                  <a:pt x="3069336" y="798576"/>
                </a:lnTo>
                <a:lnTo>
                  <a:pt x="3060192" y="762000"/>
                </a:lnTo>
                <a:lnTo>
                  <a:pt x="3069336" y="731520"/>
                </a:lnTo>
                <a:lnTo>
                  <a:pt x="3107436" y="665988"/>
                </a:lnTo>
                <a:lnTo>
                  <a:pt x="3165348" y="598932"/>
                </a:lnTo>
                <a:lnTo>
                  <a:pt x="3250692" y="551688"/>
                </a:lnTo>
                <a:lnTo>
                  <a:pt x="3354324" y="504444"/>
                </a:lnTo>
                <a:lnTo>
                  <a:pt x="3467100" y="466344"/>
                </a:lnTo>
                <a:lnTo>
                  <a:pt x="3599688" y="428244"/>
                </a:lnTo>
                <a:lnTo>
                  <a:pt x="3752088" y="400811"/>
                </a:lnTo>
                <a:lnTo>
                  <a:pt x="3904488" y="371856"/>
                </a:lnTo>
                <a:lnTo>
                  <a:pt x="4244340" y="313944"/>
                </a:lnTo>
                <a:lnTo>
                  <a:pt x="4587240" y="275844"/>
                </a:lnTo>
                <a:lnTo>
                  <a:pt x="4936236" y="217932"/>
                </a:lnTo>
                <a:lnTo>
                  <a:pt x="5099304" y="190500"/>
                </a:lnTo>
                <a:lnTo>
                  <a:pt x="5250180" y="152400"/>
                </a:lnTo>
                <a:lnTo>
                  <a:pt x="5250180" y="0"/>
                </a:lnTo>
                <a:lnTo>
                  <a:pt x="5079492" y="38100"/>
                </a:lnTo>
                <a:lnTo>
                  <a:pt x="4879848" y="77723"/>
                </a:lnTo>
                <a:lnTo>
                  <a:pt x="4672584" y="115823"/>
                </a:lnTo>
                <a:lnTo>
                  <a:pt x="4454652" y="143255"/>
                </a:lnTo>
                <a:lnTo>
                  <a:pt x="3989831" y="210311"/>
                </a:lnTo>
                <a:lnTo>
                  <a:pt x="3762755" y="237744"/>
                </a:lnTo>
                <a:lnTo>
                  <a:pt x="3544824" y="275844"/>
                </a:lnTo>
                <a:lnTo>
                  <a:pt x="3326892" y="304800"/>
                </a:lnTo>
                <a:lnTo>
                  <a:pt x="3127248" y="353567"/>
                </a:lnTo>
                <a:lnTo>
                  <a:pt x="2947416" y="400811"/>
                </a:lnTo>
                <a:lnTo>
                  <a:pt x="2795016" y="455676"/>
                </a:lnTo>
                <a:lnTo>
                  <a:pt x="2662428" y="524256"/>
                </a:lnTo>
                <a:lnTo>
                  <a:pt x="2567940" y="589788"/>
                </a:lnTo>
                <a:lnTo>
                  <a:pt x="2540507" y="627888"/>
                </a:lnTo>
                <a:lnTo>
                  <a:pt x="2510028" y="676656"/>
                </a:lnTo>
                <a:lnTo>
                  <a:pt x="2491740" y="723900"/>
                </a:lnTo>
                <a:lnTo>
                  <a:pt x="2491740" y="769620"/>
                </a:lnTo>
              </a:path>
            </a:pathLst>
          </a:custGeom>
          <a:solidFill>
            <a:srgbClr val="00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10058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762000"/>
            <a:ext cx="88392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Roe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v.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Wade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Mobilizes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Conservatives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876800" y="1866900"/>
            <a:ext cx="152400" cy="457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655" dirty="0" smtClean="0">
                <a:solidFill>
                  <a:srgbClr val="FFCC00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245100" y="1816100"/>
            <a:ext cx="4521200" cy="528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v.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Wade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(1973),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Supreme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Court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ruled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state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laws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restricting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abortion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violated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woman's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constitutional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privacy.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issue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legalized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abortion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helped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galvanize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rise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Christian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1970's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1980's.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wake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sexual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revolution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women's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liberation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movement,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many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conservatives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sought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restore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"traditional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family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values".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Roe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v.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Wade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catalyzed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formation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number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enduring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political</a:t>
            </a:r>
            <a:r>
              <a:rPr lang="en-US" altLang="zh-CN" sz="24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23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organizations.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2205</Words>
  <Application>Microsoft Macintosh PowerPoint</Application>
  <PresentationFormat>Custom</PresentationFormat>
  <Paragraphs>1196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Liberalism    Conservatism</vt:lpstr>
      <vt:lpstr>Liberalism    Conservatism</vt:lpstr>
      <vt:lpstr>Liberalism    Conservatism</vt:lpstr>
      <vt:lpstr>Liberalism    Conservatism</vt:lpstr>
      <vt:lpstr>Liberalism    Conservatism</vt:lpstr>
      <vt:lpstr>Liberalism    Conservatism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Iran-Contra Affair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Gail Harris</cp:lastModifiedBy>
  <cp:revision>17</cp:revision>
  <dcterms:created xsi:type="dcterms:W3CDTF">2006-08-16T00:00:00Z</dcterms:created>
  <dcterms:modified xsi:type="dcterms:W3CDTF">2016-04-21T18:38:15Z</dcterms:modified>
</cp:coreProperties>
</file>