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534" r:id="rId2"/>
    <p:sldId id="5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D860FD-003C-4C82-AADB-557C42946ADB}">
          <p14:sldIdLst>
            <p14:sldId id="534"/>
            <p14:sldId id="53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8000"/>
    <a:srgbClr val="00CC00"/>
    <a:srgbClr val="CCCC00"/>
    <a:srgbClr val="FFFF66"/>
    <a:srgbClr val="EE5A5A"/>
    <a:srgbClr val="FF9966"/>
    <a:srgbClr val="FDFDA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30" autoAdjust="0"/>
    <p:restoredTop sz="94434" autoAdjust="0"/>
  </p:normalViewPr>
  <p:slideViewPr>
    <p:cSldViewPr snapToGrid="0">
      <p:cViewPr varScale="1">
        <p:scale>
          <a:sx n="89" d="100"/>
          <a:sy n="89" d="100"/>
        </p:scale>
        <p:origin x="-128" y="-4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753F-E2CC-459A-A9E3-AEE6C619190D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F9A5-F406-4E7B-87B9-A25F576233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4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1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7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6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5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2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24E6-A689-469D-94A5-2EBCAA737ECE}" type="datetimeFigureOut">
              <a:rPr lang="en-US" smtClean="0"/>
              <a:t>5/2/16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F2FA-14AC-402A-B3A1-8668EF3FB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youtu.be/h4Ns4ltUvf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0"/>
            <a:ext cx="60366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Bush 2008-2009 Financial Crisis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Video – </a:t>
            </a:r>
            <a:r>
              <a:rPr lang="en-US" sz="4400" dirty="0" smtClean="0">
                <a:hlinkClick r:id="rId2"/>
              </a:rPr>
              <a:t>2008 Crash explained simply</a:t>
            </a:r>
            <a:endParaRPr lang="en-US" sz="4400" dirty="0" smtClean="0"/>
          </a:p>
          <a:p>
            <a:r>
              <a:rPr lang="en-US" sz="4400" dirty="0" smtClean="0"/>
              <a:t>Stock market drop in 2000 causes the Federal Reserve to lower interest rates</a:t>
            </a:r>
          </a:p>
          <a:p>
            <a:r>
              <a:rPr lang="en-US" sz="4400" dirty="0" smtClean="0"/>
              <a:t>Increase in home purchases – sub-prime mortgages </a:t>
            </a:r>
            <a:endParaRPr lang="en-US" sz="4400" dirty="0"/>
          </a:p>
          <a:p>
            <a:r>
              <a:rPr lang="en-US" sz="4400" dirty="0" smtClean="0"/>
              <a:t>By 2007 overbuilding led to falling home prices – adjustable rate mortgages – as interest rates rose some could not afford their mortgage payment</a:t>
            </a:r>
          </a:p>
          <a:p>
            <a:r>
              <a:rPr lang="en-US" sz="4400" dirty="0" smtClean="0"/>
              <a:t>Rising # of foreclosures </a:t>
            </a:r>
          </a:p>
          <a:p>
            <a:r>
              <a:rPr lang="en-US" sz="4400" dirty="0" smtClean="0"/>
              <a:t>2008 rebates to taxpayers and businesses hoping to stimulate the economy</a:t>
            </a:r>
          </a:p>
          <a:p>
            <a:r>
              <a:rPr lang="en-US" sz="4400" dirty="0" smtClean="0"/>
              <a:t>2008 Federal government had to take over the nations largest mortgage lenders – Lehman brothers failed</a:t>
            </a:r>
          </a:p>
          <a:p>
            <a:r>
              <a:rPr lang="en-US" sz="4400" dirty="0" smtClean="0"/>
              <a:t>Others banks look like they will follow – banks stop lending – credit dries up for individuals and businesses</a:t>
            </a:r>
          </a:p>
          <a:p>
            <a:r>
              <a:rPr lang="en-US" sz="4400" dirty="0" smtClean="0"/>
              <a:t>Emergency Economic Stabilization Act 2008 – authorized the Secretary of the Treasury to spend up to $700 billion to buy distressed investment  and provide funds to banks to prevent them from failing.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67640"/>
            <a:ext cx="5063490" cy="405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328160"/>
            <a:ext cx="4034790" cy="24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320" y="0"/>
            <a:ext cx="5934499" cy="5302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Obama – 2009- 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29" y="530225"/>
            <a:ext cx="7118238" cy="62183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closest primary race in history over Hillary Clinton – Oprah Winfrey threw support to Obama (women voters)</a:t>
            </a:r>
          </a:p>
          <a:p>
            <a:r>
              <a:rPr lang="en-US" dirty="0"/>
              <a:t>Elected in 2008 </a:t>
            </a:r>
            <a:r>
              <a:rPr lang="en-US" dirty="0" smtClean="0"/>
              <a:t>over republican candidate John McCain</a:t>
            </a:r>
          </a:p>
          <a:p>
            <a:r>
              <a:rPr lang="en-US" dirty="0" smtClean="0"/>
              <a:t>First African American President – 135 years after the Emancipation Proclamation and 45 years after King’s “I have a Dream Speech” </a:t>
            </a:r>
          </a:p>
          <a:p>
            <a:r>
              <a:rPr lang="en-US" dirty="0" smtClean="0"/>
              <a:t>Internet to gather supporters</a:t>
            </a:r>
          </a:p>
          <a:p>
            <a:r>
              <a:rPr lang="en-US" dirty="0" smtClean="0"/>
              <a:t>American Recovery and Reinvestment Act 2009 $700 billion in federal bailout package designed to create new jobs, save existing ones, spur the economy, and invest in long term infrastructure development – other funds were supplied to state governments. Also passed legislation regulating credit cards, lending, and took steps to save the U.S. auto industry.</a:t>
            </a:r>
          </a:p>
          <a:p>
            <a:r>
              <a:rPr lang="en-US" dirty="0" smtClean="0"/>
              <a:t>Health care reform </a:t>
            </a:r>
          </a:p>
          <a:p>
            <a:r>
              <a:rPr lang="en-US" dirty="0" smtClean="0"/>
              <a:t>Supreme Court Appointments – Sonia Sotomayor (1</a:t>
            </a:r>
            <a:r>
              <a:rPr lang="en-US" baseline="30000" dirty="0" smtClean="0"/>
              <a:t>st</a:t>
            </a:r>
            <a:r>
              <a:rPr lang="en-US" dirty="0" smtClean="0"/>
              <a:t> Hispanic and 3</a:t>
            </a:r>
            <a:r>
              <a:rPr lang="en-US" baseline="30000" dirty="0" smtClean="0"/>
              <a:t>rd</a:t>
            </a:r>
            <a:r>
              <a:rPr lang="en-US" dirty="0" smtClean="0"/>
              <a:t> women </a:t>
            </a:r>
            <a:r>
              <a:rPr lang="en-US" dirty="0"/>
              <a:t>S</a:t>
            </a:r>
            <a:r>
              <a:rPr lang="en-US" dirty="0" smtClean="0"/>
              <a:t>upreme </a:t>
            </a:r>
            <a:r>
              <a:rPr lang="en-US" dirty="0"/>
              <a:t>C</a:t>
            </a:r>
            <a:r>
              <a:rPr lang="en-US" dirty="0" smtClean="0"/>
              <a:t>ourt Justice), later he would appoint another women Elena Kegan.</a:t>
            </a:r>
          </a:p>
          <a:p>
            <a:r>
              <a:rPr lang="en-US" dirty="0" smtClean="0"/>
              <a:t>Withdrawal of troops from Iraq</a:t>
            </a:r>
          </a:p>
          <a:p>
            <a:r>
              <a:rPr lang="en-US" dirty="0" smtClean="0"/>
              <a:t>Afghanistan – increased troop presence for stability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2" y="265112"/>
            <a:ext cx="4070841" cy="5084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17" y="4406007"/>
            <a:ext cx="3316712" cy="22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4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15234</TotalTime>
  <Words>306</Words>
  <Application>Microsoft Macintosh PowerPoint</Application>
  <PresentationFormat>Custom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Obama – 2009- present</vt:lpstr>
    </vt:vector>
  </TitlesOfParts>
  <Company>Cardinal Gibbons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2: Chapter 5 – Pre-Revolution Colonial Society</dc:title>
  <dc:creator>Amy Ernenwein</dc:creator>
  <cp:lastModifiedBy>Gail Harris</cp:lastModifiedBy>
  <cp:revision>755</cp:revision>
  <dcterms:created xsi:type="dcterms:W3CDTF">2014-08-20T11:41:44Z</dcterms:created>
  <dcterms:modified xsi:type="dcterms:W3CDTF">2016-05-02T18:53:37Z</dcterms:modified>
</cp:coreProperties>
</file>