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14" r:id="rId3"/>
    <p:sldId id="315" r:id="rId4"/>
    <p:sldId id="317" r:id="rId5"/>
    <p:sldId id="31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JFK’s Assassination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36</a:t>
            </a:r>
          </a:p>
          <a:p>
            <a:r>
              <a:rPr lang="en-US" dirty="0" smtClean="0"/>
              <a:t>Part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3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010"/>
          </a:xfrm>
        </p:spPr>
        <p:txBody>
          <a:bodyPr/>
          <a:lstStyle/>
          <a:p>
            <a:r>
              <a:rPr lang="en-US" dirty="0" smtClean="0"/>
              <a:t>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430"/>
            <a:ext cx="8229600" cy="5067734"/>
          </a:xfrm>
        </p:spPr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Nov. 22, 1963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Kennedy assassinated by Lee Harvey Oswald in Dallas, Texas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Oswald arrested, murdered by Jack Ruby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Creates scandal and conspiracy theories</a:t>
            </a:r>
          </a:p>
          <a:p>
            <a:pPr lvl="1"/>
            <a:endParaRPr lang="en-US" dirty="0" smtClean="0">
              <a:solidFill>
                <a:srgbClr val="CCFFCC"/>
              </a:solidFill>
            </a:endParaRPr>
          </a:p>
          <a:p>
            <a:r>
              <a:rPr lang="en-US" dirty="0" smtClean="0"/>
              <a:t>Lyndon B. Johnson becomes fourth president to succeed assassinated president</a:t>
            </a:r>
          </a:p>
          <a:p>
            <a:endParaRPr lang="en-US" dirty="0" smtClean="0"/>
          </a:p>
          <a:p>
            <a:r>
              <a:rPr lang="en-US" dirty="0" smtClean="0"/>
              <a:t>Americans shocked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5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3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71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51020"/>
      </p:ext>
    </p:extLst>
  </p:cSld>
  <p:clrMapOvr>
    <a:masterClrMapping/>
  </p:clrMapOvr>
</p:sld>
</file>

<file path=ppt/theme/theme1.xml><?xml version="1.0" encoding="utf-8"?>
<a:theme xmlns:a="http://schemas.openxmlformats.org/drawingml/2006/main" name="HARRIS CLASS POWERPOINTS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 CLASS POWERPOINTS.thmx</Template>
  <TotalTime>4660</TotalTime>
  <Words>47</Words>
  <Application>Microsoft Macintosh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HARRIS CLASS POWERPOINTS</vt:lpstr>
      <vt:lpstr>JFK’s Assassination</vt:lpstr>
      <vt:lpstr>Assassination</vt:lpstr>
      <vt:lpstr>PowerPoint Presentation</vt:lpstr>
      <vt:lpstr>PowerPoint Presentation</vt:lpstr>
      <vt:lpstr>PowerPoint Presentation</vt:lpstr>
    </vt:vector>
  </TitlesOfParts>
  <Company>Greene County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like Ike!</dc:title>
  <dc:creator>Brian Fahey</dc:creator>
  <cp:lastModifiedBy>Gail Harris</cp:lastModifiedBy>
  <cp:revision>35</cp:revision>
  <dcterms:created xsi:type="dcterms:W3CDTF">2014-02-19T23:46:47Z</dcterms:created>
  <dcterms:modified xsi:type="dcterms:W3CDTF">2016-03-23T14:19:05Z</dcterms:modified>
</cp:coreProperties>
</file>