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2" r:id="rId10"/>
    <p:sldId id="303" r:id="rId11"/>
    <p:sldId id="304" r:id="rId12"/>
    <p:sldId id="306" r:id="rId13"/>
    <p:sldId id="309" r:id="rId14"/>
    <p:sldId id="310" r:id="rId15"/>
    <p:sldId id="312" r:id="rId16"/>
    <p:sldId id="31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-11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9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7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24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8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5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7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6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8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4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3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fld id="{1E08E21D-1E4B-9546-B123-4B1A4F27275F}" type="datetimeFigureOut">
              <a:rPr lang="en-US" smtClean="0"/>
              <a:t>3/23/16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3A3F4027-F94A-594C-9EEF-D1C5550FFAA0}" type="slidenum">
              <a:rPr lang="en-US" smtClean="0"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36</a:t>
            </a:r>
          </a:p>
          <a:p>
            <a:r>
              <a:rPr lang="en-US" dirty="0" smtClean="0"/>
              <a:t>Part 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33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Kennedy campaigns for black vote</a:t>
            </a:r>
          </a:p>
          <a:p>
            <a:pPr lvl="1"/>
            <a:r>
              <a:rPr lang="en-US" dirty="0" smtClean="0"/>
              <a:t>Seems unwilling to support civil rights legislation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Freedom Riders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Chartered busses for trips through south to promote end to segregation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Often attacked by white southerners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Draws attention to civil rights issues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1962 – James Meredith, veteran tries to enroll at University of Mississippi</a:t>
            </a:r>
          </a:p>
          <a:p>
            <a:pPr lvl="1"/>
            <a:r>
              <a:rPr lang="en-US" dirty="0" smtClean="0"/>
              <a:t>Kennedy sends 400 federal marshals and 3000 troops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27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95" y="241301"/>
            <a:ext cx="3810000" cy="298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469" y="241301"/>
            <a:ext cx="4558854" cy="31741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10" y="3415403"/>
            <a:ext cx="3119350" cy="3225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8693" y="3728615"/>
            <a:ext cx="3782603" cy="269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M.L.K. Jr.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528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Spring of 1963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Peaceful protests launched in Birmingham Alabama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Met with force by police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American public shocked by images of brutality shown on national TV</a:t>
            </a:r>
          </a:p>
          <a:p>
            <a:pPr lvl="1"/>
            <a:endParaRPr lang="en-US" dirty="0" smtClean="0">
              <a:solidFill>
                <a:srgbClr val="CCFFCC"/>
              </a:solidFill>
            </a:endParaRPr>
          </a:p>
          <a:p>
            <a:r>
              <a:rPr lang="en-US" dirty="0" smtClean="0">
                <a:solidFill>
                  <a:srgbClr val="CCFFCC"/>
                </a:solidFill>
              </a:rPr>
              <a:t>June 11, 1963 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Kennedy urges immediate action on “moral issue”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Sept. 1963 – bomb kills four girls in black church in Birmingham</a:t>
            </a:r>
          </a:p>
          <a:p>
            <a:endParaRPr lang="en-US" dirty="0" smtClean="0">
              <a:solidFill>
                <a:srgbClr val="CCFFCC"/>
              </a:solidFill>
            </a:endParaRPr>
          </a:p>
          <a:p>
            <a:r>
              <a:rPr lang="en-US" dirty="0" smtClean="0"/>
              <a:t>Civil Rights struggle continues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055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09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00"/>
            <a:ext cx="9144000" cy="613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31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700"/>
            <a:ext cx="9144000" cy="58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7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549" y="307637"/>
            <a:ext cx="7893528" cy="629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3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 in Europe?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93452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1961 – Soviets begin construction of Berlin Wall</a:t>
            </a:r>
          </a:p>
          <a:p>
            <a:pPr lvl="1"/>
            <a:r>
              <a:rPr lang="en-US" dirty="0" smtClean="0">
                <a:solidFill>
                  <a:srgbClr val="FFBDFF"/>
                </a:solidFill>
              </a:rPr>
              <a:t>Keep communists from escaping to prosperous, free western Europe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Western Europe</a:t>
            </a:r>
          </a:p>
          <a:p>
            <a:pPr lvl="1"/>
            <a:r>
              <a:rPr lang="en-US" dirty="0" smtClean="0"/>
              <a:t>Common Market, precursor to EU</a:t>
            </a:r>
          </a:p>
          <a:p>
            <a:pPr lvl="2"/>
            <a:r>
              <a:rPr lang="en-US" dirty="0" smtClean="0"/>
              <a:t>Lower barriers to trade and tariffs</a:t>
            </a:r>
          </a:p>
          <a:p>
            <a:pPr lvl="2"/>
            <a:r>
              <a:rPr lang="en-US" dirty="0" smtClean="0"/>
              <a:t>Rejected by Charles de Gaulle, France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Tariff negotiations eased tariffs between Europe and US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51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"/>
            <a:ext cx="9144000" cy="64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5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“Flexible Response”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De-colonization creates issues abroad</a:t>
            </a:r>
          </a:p>
          <a:p>
            <a:pPr lvl="1"/>
            <a:r>
              <a:rPr lang="en-US" dirty="0" smtClean="0"/>
              <a:t>Congo erupts into violence in 1960 after Belgians leave</a:t>
            </a:r>
          </a:p>
          <a:p>
            <a:pPr lvl="2"/>
            <a:r>
              <a:rPr lang="en-US" dirty="0" smtClean="0"/>
              <a:t>UN peacekeeping force dispatched</a:t>
            </a:r>
          </a:p>
          <a:p>
            <a:pPr lvl="1"/>
            <a:r>
              <a:rPr lang="en-US" dirty="0" smtClean="0"/>
              <a:t>Laos gains independence from France in 54</a:t>
            </a:r>
          </a:p>
          <a:p>
            <a:pPr lvl="2"/>
            <a:r>
              <a:rPr lang="en-US" dirty="0" smtClean="0"/>
              <a:t>Threatened by communism</a:t>
            </a:r>
          </a:p>
          <a:p>
            <a:pPr lvl="2"/>
            <a:r>
              <a:rPr lang="en-US" dirty="0" smtClean="0"/>
              <a:t>Peace established at Geneva Conference in 62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McNamara pushes for “flexible response”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Array of military options to match gravity of situation</a:t>
            </a:r>
          </a:p>
          <a:p>
            <a:pPr lvl="1"/>
            <a:r>
              <a:rPr lang="en-US" dirty="0" smtClean="0"/>
              <a:t>Green Berets, Navy Seals, other “special forces” established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89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Vietnam Quagmire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Ngo Den Diem rules South Vietnam as dictator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Seizes wealth for family, persecutes Buddhist majority, torture of opponents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US aids Diem regime – anti-communists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675 U.S. Army “advisors” by 1960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Kennedy increases “advisors” to 16,000 by 1963</a:t>
            </a:r>
          </a:p>
          <a:p>
            <a:pPr lvl="2"/>
            <a:r>
              <a:rPr lang="en-US" dirty="0" smtClean="0">
                <a:solidFill>
                  <a:srgbClr val="FFBDFF"/>
                </a:solidFill>
              </a:rPr>
              <a:t>Purpose is to “maintain order” against Viet Cong led by Ho Chi Minh</a:t>
            </a:r>
            <a:endParaRPr lang="en-US" dirty="0">
              <a:solidFill>
                <a:srgbClr val="FFBD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56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Cold War in Latin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Alliance for Progress</a:t>
            </a:r>
          </a:p>
          <a:p>
            <a:pPr lvl="1"/>
            <a:r>
              <a:rPr lang="en-US" dirty="0" smtClean="0"/>
              <a:t>“Marshall Plan for Latin America”</a:t>
            </a:r>
          </a:p>
          <a:p>
            <a:pPr lvl="2"/>
            <a:r>
              <a:rPr lang="en-US" dirty="0" smtClean="0"/>
              <a:t>Aims to close rich-poor gap in Latin America</a:t>
            </a:r>
          </a:p>
          <a:p>
            <a:pPr lvl="2"/>
            <a:r>
              <a:rPr lang="en-US" dirty="0" smtClean="0"/>
              <a:t>Stimulate Latin American economies</a:t>
            </a:r>
          </a:p>
          <a:p>
            <a:pPr lvl="2"/>
            <a:r>
              <a:rPr lang="en-US" dirty="0" smtClean="0"/>
              <a:t>Prevent spread of Communism</a:t>
            </a:r>
          </a:p>
          <a:p>
            <a:pPr lvl="1"/>
            <a:r>
              <a:rPr lang="en-US" dirty="0" smtClean="0"/>
              <a:t>Too little, too 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6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9426"/>
            <a:ext cx="8229600" cy="647510"/>
          </a:xfrm>
        </p:spPr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Bay of Pigs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0882"/>
            <a:ext cx="8229600" cy="564080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Eisenhower approves plan in 1960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1400 Cuban exiles trained by CIA in camps in Guatemala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CIA believes invasion will be supported by Cuban people and military 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Feb 1961 – Kennedy authorizes invasion plan</a:t>
            </a:r>
          </a:p>
          <a:p>
            <a:pPr lvl="1"/>
            <a:r>
              <a:rPr lang="en-US" dirty="0" smtClean="0"/>
              <a:t>Night invasion in swamp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April 15 – US bombers painted as Cuban planes bomb Cuba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Miss targets</a:t>
            </a:r>
            <a:r>
              <a:rPr lang="en-US" dirty="0" smtClean="0"/>
              <a:t>, photos of planes surface, further raids cancelled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April 17 – invasion force lands, met by air attacks from Cuba, and 20000 troops</a:t>
            </a:r>
          </a:p>
          <a:p>
            <a:pPr lvl="1"/>
            <a:r>
              <a:rPr lang="en-US" dirty="0" smtClean="0"/>
              <a:t>All captured or killed by April 19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Embarrassment for Kennedy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Destroys US/Cuba relations indefinitely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0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521"/>
            <a:ext cx="8229600" cy="734675"/>
          </a:xfrm>
        </p:spPr>
        <p:txBody>
          <a:bodyPr/>
          <a:lstStyle/>
          <a:p>
            <a:r>
              <a:rPr lang="en-US" dirty="0" smtClean="0"/>
              <a:t>Cuban Missile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8238"/>
            <a:ext cx="8229600" cy="550383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1962 – US spy planes find missile installations in Cuba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Nuclear missiles aimed at U.S.</a:t>
            </a:r>
          </a:p>
          <a:p>
            <a:pPr lvl="1"/>
            <a:r>
              <a:rPr lang="en-US" dirty="0" smtClean="0"/>
              <a:t>90 miles from Florida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U.S. blockades Cuba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Threatens to sink Soviet ships transporting missiles 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Khrushchev threatens war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13 day stand off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Khrushchev backs down, missiles return to Russia</a:t>
            </a:r>
          </a:p>
          <a:p>
            <a:pPr lvl="1"/>
            <a:r>
              <a:rPr lang="en-US" dirty="0" smtClean="0"/>
              <a:t>Loses power shortly afterward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Soviets remove missiles from Cuba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U.S. agrees never to invade again and remove missiles from Turkey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 response “hot line” installed between Washington and Moscow</a:t>
            </a:r>
          </a:p>
          <a:p>
            <a:endParaRPr lang="en-US" dirty="0" smtClean="0"/>
          </a:p>
          <a:p>
            <a:r>
              <a:rPr lang="en-US" dirty="0" smtClean="0"/>
              <a:t>June, 1963 Kennedy urges better relations with Soviets</a:t>
            </a:r>
          </a:p>
          <a:p>
            <a:pPr lvl="1"/>
            <a:r>
              <a:rPr lang="en-US" dirty="0" smtClean="0"/>
              <a:t>Détente – relaxed tension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673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0"/>
            <a:ext cx="742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47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ARRIS CLASS POWERPOINTS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HARRIS CLASS POWERPOINTS.thmx</Template>
  <TotalTime>4659</TotalTime>
  <Words>533</Words>
  <Application>Microsoft Macintosh PowerPoint</Application>
  <PresentationFormat>On-screen Show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HARRIS CLASS POWERPOINTS</vt:lpstr>
      <vt:lpstr>PowerPoint Presentation</vt:lpstr>
      <vt:lpstr>Trouble in Europe?</vt:lpstr>
      <vt:lpstr>PowerPoint Presentation</vt:lpstr>
      <vt:lpstr>“Flexible Response”</vt:lpstr>
      <vt:lpstr>The Vietnam Quagmire</vt:lpstr>
      <vt:lpstr>The Cold War in Latin America</vt:lpstr>
      <vt:lpstr>Bay of Pigs</vt:lpstr>
      <vt:lpstr>Cuban Missile Crisis</vt:lpstr>
      <vt:lpstr>PowerPoint Presentation</vt:lpstr>
      <vt:lpstr>Civil Rights</vt:lpstr>
      <vt:lpstr>PowerPoint Presentation</vt:lpstr>
      <vt:lpstr>M.L.K. Jr.</vt:lpstr>
      <vt:lpstr>PowerPoint Presentation</vt:lpstr>
      <vt:lpstr>PowerPoint Presentation</vt:lpstr>
      <vt:lpstr>PowerPoint Presentation</vt:lpstr>
      <vt:lpstr>PowerPoint Presentation</vt:lpstr>
    </vt:vector>
  </TitlesOfParts>
  <Company>Greene County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like Ike!</dc:title>
  <dc:creator>Brian Fahey</dc:creator>
  <cp:lastModifiedBy>Gail Harris</cp:lastModifiedBy>
  <cp:revision>38</cp:revision>
  <dcterms:created xsi:type="dcterms:W3CDTF">2014-02-19T23:46:47Z</dcterms:created>
  <dcterms:modified xsi:type="dcterms:W3CDTF">2016-03-23T14:16:22Z</dcterms:modified>
</cp:coreProperties>
</file>