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82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84" r:id="rId18"/>
    <p:sldId id="283" r:id="rId19"/>
    <p:sldId id="270" r:id="rId20"/>
    <p:sldId id="285" r:id="rId21"/>
    <p:sldId id="290" r:id="rId22"/>
    <p:sldId id="271" r:id="rId23"/>
    <p:sldId id="272" r:id="rId24"/>
    <p:sldId id="286" r:id="rId25"/>
    <p:sldId id="273" r:id="rId26"/>
    <p:sldId id="274" r:id="rId27"/>
    <p:sldId id="276" r:id="rId28"/>
    <p:sldId id="288" r:id="rId29"/>
    <p:sldId id="277" r:id="rId30"/>
    <p:sldId id="278" r:id="rId31"/>
    <p:sldId id="275" r:id="rId32"/>
    <p:sldId id="287" r:id="rId33"/>
    <p:sldId id="279" r:id="rId34"/>
    <p:sldId id="289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like Ike!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7" y="2305050"/>
            <a:ext cx="25781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130" y="2305050"/>
            <a:ext cx="26051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 of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1946 – Black soldiers lynched in Georgia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Truman creates Commission on Civil Rights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Asks Congress to pass anti-lynching law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Truman issues Executive Order 9981 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Armed forces desegregated</a:t>
            </a:r>
          </a:p>
          <a:p>
            <a:r>
              <a:rPr lang="en-US" dirty="0" smtClean="0"/>
              <a:t>Eisenhower does little to support civil rights after Truman</a:t>
            </a:r>
          </a:p>
          <a:p>
            <a:pPr lvl="1"/>
            <a:r>
              <a:rPr lang="en-US" dirty="0" smtClean="0"/>
              <a:t>Won’t support civil rights legislation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9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1947 – Jackie Robinson signs with Brooklyn Dodgers breaking racial barrier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Jim Crow in South</a:t>
            </a:r>
          </a:p>
          <a:p>
            <a:pPr lvl="1"/>
            <a:r>
              <a:rPr lang="en-US" dirty="0" smtClean="0"/>
              <a:t>20% of blacks actually able to vote</a:t>
            </a:r>
          </a:p>
          <a:p>
            <a:r>
              <a:rPr lang="en-US" dirty="0" err="1" smtClean="0"/>
              <a:t>Lynchings</a:t>
            </a:r>
            <a:r>
              <a:rPr lang="en-US" dirty="0" smtClean="0"/>
              <a:t> common</a:t>
            </a:r>
          </a:p>
          <a:p>
            <a:r>
              <a:rPr lang="en-US" dirty="0" smtClean="0"/>
              <a:t>Gunnar Myrdal – An American Dilemma</a:t>
            </a:r>
          </a:p>
          <a:p>
            <a:pPr lvl="1"/>
            <a:r>
              <a:rPr lang="en-US" dirty="0" smtClean="0"/>
              <a:t>US failed to achieve victory against racism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7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1950 - NAACP – </a:t>
            </a:r>
            <a:r>
              <a:rPr lang="en-US" dirty="0" err="1" smtClean="0">
                <a:solidFill>
                  <a:srgbClr val="CCFFCC"/>
                </a:solidFill>
              </a:rPr>
              <a:t>Sweatt</a:t>
            </a:r>
            <a:r>
              <a:rPr lang="en-US" dirty="0" smtClean="0">
                <a:solidFill>
                  <a:srgbClr val="CCFFCC"/>
                </a:solidFill>
              </a:rPr>
              <a:t> v. Painter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Separate professional schools for blacks are not equal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1955 – Rosa Parks refuses to give up seat on bus</a:t>
            </a:r>
          </a:p>
          <a:p>
            <a:r>
              <a:rPr lang="en-US" dirty="0" smtClean="0"/>
              <a:t>Martin Luther King, Jr. begins peaceful civil rights protests</a:t>
            </a:r>
          </a:p>
          <a:p>
            <a:r>
              <a:rPr lang="en-US" dirty="0" smtClean="0"/>
              <a:t>Images of suffering and discrimination begin showing up in national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3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Earl Warren – Supreme Court Chief Justice</a:t>
            </a:r>
          </a:p>
          <a:p>
            <a:pPr lvl="1"/>
            <a:r>
              <a:rPr lang="en-US" dirty="0" smtClean="0"/>
              <a:t>Rules in favor of African-Americans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Brown v. Board of Education of Topeka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Reverses 1896 </a:t>
            </a:r>
            <a:r>
              <a:rPr lang="en-US" dirty="0" err="1" smtClean="0">
                <a:solidFill>
                  <a:srgbClr val="CCFFCC"/>
                </a:solidFill>
              </a:rPr>
              <a:t>Plessy</a:t>
            </a:r>
            <a:r>
              <a:rPr lang="en-US" dirty="0" smtClean="0">
                <a:solidFill>
                  <a:srgbClr val="CCFFCC"/>
                </a:solidFill>
              </a:rPr>
              <a:t> v. Ferguson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“separate but equal” inherently unequal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Schools ordered to integrate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Deep South attempts to delay/disobey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Real integration doesn’t occur until 1970</a:t>
            </a:r>
          </a:p>
        </p:txBody>
      </p:sp>
    </p:spTree>
    <p:extLst>
      <p:ext uri="{BB962C8B-B14F-4D97-AF65-F5344CB8AC3E}">
        <p14:creationId xmlns:p14="http://schemas.microsoft.com/office/powerpoint/2010/main" val="341900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Eisenhower’s Domestic Policy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“Dynamic Conservatism”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Liberal with people, conservative with money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Reigning in the budget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Decreased military spending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Transfer control of offshore oil to states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Private company to take over for TVA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5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Conservatism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0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Cracked down on illegal Mexican immigration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 million deported in 1954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Proposed return to Dawes Act for Indians</a:t>
            </a:r>
          </a:p>
          <a:p>
            <a:pPr lvl="1"/>
            <a:r>
              <a:rPr lang="en-US" dirty="0" smtClean="0"/>
              <a:t>Abandoned after protest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Keeps Social Security and unemployment insurance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Signs Interstate Highway Act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Only balances budget 3 out of 8 years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1959 – biggest peacetime deficit in history to that point</a:t>
            </a:r>
          </a:p>
        </p:txBody>
      </p:sp>
    </p:spTree>
    <p:extLst>
      <p:ext uri="{BB962C8B-B14F-4D97-AF65-F5344CB8AC3E}">
        <p14:creationId xmlns:p14="http://schemas.microsoft.com/office/powerpoint/2010/main" val="9767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46"/>
          </a:xfrm>
        </p:spPr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1468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Eisenhower refuses to issue statement acknowledging Brown ruling</a:t>
            </a:r>
          </a:p>
          <a:p>
            <a:pPr lvl="1"/>
            <a:r>
              <a:rPr lang="en-US" dirty="0" smtClean="0"/>
              <a:t>Privately complains about ending segregation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1957 – Gov. </a:t>
            </a:r>
            <a:r>
              <a:rPr lang="en-US" dirty="0" err="1" smtClean="0">
                <a:solidFill>
                  <a:srgbClr val="CCFFCC"/>
                </a:solidFill>
              </a:rPr>
              <a:t>Orval</a:t>
            </a:r>
            <a:r>
              <a:rPr lang="en-US" dirty="0" smtClean="0">
                <a:solidFill>
                  <a:srgbClr val="CCFFCC"/>
                </a:solidFill>
              </a:rPr>
              <a:t> </a:t>
            </a:r>
            <a:r>
              <a:rPr lang="en-US" dirty="0" err="1" smtClean="0">
                <a:solidFill>
                  <a:srgbClr val="CCFFCC"/>
                </a:solidFill>
              </a:rPr>
              <a:t>Faubus</a:t>
            </a:r>
            <a:r>
              <a:rPr lang="en-US" dirty="0" smtClean="0">
                <a:solidFill>
                  <a:srgbClr val="CCFFCC"/>
                </a:solidFill>
              </a:rPr>
              <a:t> of Arkansas refuses integration of schools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Calls up National Guard to prevent integration of nine students in Little Rock’s Central High School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Ike sends federal troops to escort children to classes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Congress passes Civil Rights Act (1957)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Civil Rights Commission established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Investigate violations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Federal injunctions to protect voting rights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0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825500"/>
            <a:ext cx="65024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876300"/>
            <a:ext cx="635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4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Martin Luther King, Jr. founds Southern Christian Leadership Conference (SCLC)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Mobilize the power of black churches to advocate for civil rights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Feb. 1, 1960 – “sit-in” movement in Greensboro, NC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Four black college freshmen at Woolworth’s lunch counter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April 1960 – southern black students form Student Non-Violent Coordinating Committee (SNCC)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Focus civil rights efforts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2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Affluent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Transistor</a:t>
            </a:r>
          </a:p>
          <a:p>
            <a:pPr lvl="1"/>
            <a:r>
              <a:rPr lang="en-US" dirty="0" smtClean="0"/>
              <a:t>International Business Machines</a:t>
            </a:r>
          </a:p>
          <a:p>
            <a:r>
              <a:rPr lang="en-US" dirty="0" smtClean="0"/>
              <a:t>Aerospace Industry</a:t>
            </a:r>
          </a:p>
          <a:p>
            <a:pPr lvl="1"/>
            <a:r>
              <a:rPr lang="en-US" dirty="0" smtClean="0"/>
              <a:t>Boeing 707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1956 – “white-collar” workers outnumber “blue-collar” workers</a:t>
            </a:r>
          </a:p>
          <a:p>
            <a:pPr lvl="1"/>
            <a:r>
              <a:rPr lang="en-US" dirty="0" smtClean="0">
                <a:solidFill>
                  <a:srgbClr val="FFBDFF"/>
                </a:solidFill>
              </a:rPr>
              <a:t>Union membership peaks in 1954</a:t>
            </a:r>
          </a:p>
          <a:p>
            <a:pPr lvl="1"/>
            <a:r>
              <a:rPr lang="en-US" dirty="0" smtClean="0">
                <a:solidFill>
                  <a:srgbClr val="FFBDFF"/>
                </a:solidFill>
              </a:rPr>
              <a:t>Increasing number of women</a:t>
            </a:r>
          </a:p>
          <a:p>
            <a:pPr lvl="1"/>
            <a:r>
              <a:rPr lang="en-US" dirty="0" smtClean="0">
                <a:solidFill>
                  <a:srgbClr val="FFBDFF"/>
                </a:solidFill>
              </a:rPr>
              <a:t>40 million new jobs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915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7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38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730"/>
          </a:xfrm>
        </p:spPr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316"/>
            <a:ext cx="8229600" cy="5454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Foster Dulles – Secretary of State</a:t>
            </a:r>
          </a:p>
          <a:p>
            <a:pPr lvl="1"/>
            <a:r>
              <a:rPr lang="en-US" dirty="0" smtClean="0"/>
              <a:t>Containment not enough</a:t>
            </a:r>
          </a:p>
          <a:p>
            <a:pPr lvl="1"/>
            <a:r>
              <a:rPr lang="en-US" dirty="0" smtClean="0"/>
              <a:t>“Rollback” of Communism</a:t>
            </a:r>
          </a:p>
          <a:p>
            <a:pPr lvl="1"/>
            <a:r>
              <a:rPr lang="en-US" dirty="0" smtClean="0"/>
              <a:t>Advocates decreased defense spending by building fleet of bombers</a:t>
            </a:r>
          </a:p>
          <a:p>
            <a:pPr lvl="2"/>
            <a:r>
              <a:rPr lang="en-US" dirty="0" smtClean="0"/>
              <a:t>Strategic Air Command	</a:t>
            </a:r>
          </a:p>
          <a:p>
            <a:pPr lvl="2"/>
            <a:r>
              <a:rPr lang="en-US" dirty="0" smtClean="0"/>
              <a:t>“Massive Retaliation”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Eisenhower Doctrine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Countries could request military or economic aid from US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Specifically applied to Middle East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8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789"/>
            <a:ext cx="8229600" cy="574843"/>
          </a:xfrm>
        </p:spPr>
        <p:txBody>
          <a:bodyPr/>
          <a:lstStyle/>
          <a:p>
            <a:r>
              <a:rPr lang="en-US" dirty="0" smtClean="0"/>
              <a:t>Trouble in Vietnam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896"/>
            <a:ext cx="8229600" cy="57083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Ho Chi Minh – Revolutionary leader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Attempted to convince Woodrow Wilson to aid Vietnamese against French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Abandoned after becoming communist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Japanese occupy Vietnam during WWII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1954 – French forces trapped at </a:t>
            </a:r>
            <a:r>
              <a:rPr lang="en-US" dirty="0" err="1" smtClean="0">
                <a:solidFill>
                  <a:srgbClr val="CCFFCC"/>
                </a:solidFill>
              </a:rPr>
              <a:t>Dienbienphu</a:t>
            </a:r>
            <a:endParaRPr lang="en-US" dirty="0" smtClean="0">
              <a:solidFill>
                <a:srgbClr val="CCFFCC"/>
              </a:solidFill>
            </a:endParaRPr>
          </a:p>
          <a:p>
            <a:pPr lvl="1"/>
            <a:r>
              <a:rPr lang="en-US" dirty="0" smtClean="0"/>
              <a:t>Aids urge Ike to bomb Viet Minh guerillas</a:t>
            </a:r>
          </a:p>
          <a:p>
            <a:pPr lvl="1"/>
            <a:r>
              <a:rPr lang="en-US" dirty="0" smtClean="0"/>
              <a:t>Ike refuses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Vietnamese win, split at 17</a:t>
            </a:r>
            <a:r>
              <a:rPr lang="en-US" baseline="30000" dirty="0" smtClean="0">
                <a:solidFill>
                  <a:srgbClr val="CCFFCC"/>
                </a:solidFill>
              </a:rPr>
              <a:t>th</a:t>
            </a:r>
            <a:r>
              <a:rPr lang="en-US" dirty="0" smtClean="0">
                <a:solidFill>
                  <a:srgbClr val="CCFFCC"/>
                </a:solidFill>
              </a:rPr>
              <a:t> parallel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Ho Chi Minh supposed to allow free elections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North becomes communist, south democratic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Secretary Dulles creates Southeast Asian Treaty Organization (SEATO)</a:t>
            </a:r>
          </a:p>
          <a:p>
            <a:pPr lvl="1"/>
            <a:r>
              <a:rPr lang="en-US" dirty="0" smtClean="0"/>
              <a:t>Largely ineffective</a:t>
            </a:r>
          </a:p>
        </p:txBody>
      </p:sp>
    </p:spTree>
    <p:extLst>
      <p:ext uri="{BB962C8B-B14F-4D97-AF65-F5344CB8AC3E}">
        <p14:creationId xmlns:p14="http://schemas.microsoft.com/office/powerpoint/2010/main" val="201278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725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3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1955 – Warsaw Pact formed as reaction to NATO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Eisenhower presses for arms reduction</a:t>
            </a:r>
          </a:p>
          <a:p>
            <a:pPr lvl="2"/>
            <a:r>
              <a:rPr lang="en-US" dirty="0" smtClean="0"/>
              <a:t>Soviets seem cooperative</a:t>
            </a:r>
          </a:p>
          <a:p>
            <a:pPr lvl="1"/>
            <a:r>
              <a:rPr lang="en-US" dirty="0" smtClean="0"/>
              <a:t>Khrushchev publicly denounces Stalin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1956 – Hungarian Revolt brutally crushed with massive bloodshed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US slackens immigration quotas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30000 Hungarians allowed into America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Cold War in the Middle East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72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1953 – CIA engineers coup in Iran </a:t>
            </a:r>
          </a:p>
          <a:p>
            <a:pPr lvl="1"/>
            <a:r>
              <a:rPr lang="en-US" dirty="0" smtClean="0"/>
              <a:t>Shah Mohammed Reza </a:t>
            </a:r>
            <a:r>
              <a:rPr lang="en-US" dirty="0" err="1" smtClean="0"/>
              <a:t>Pahlevi</a:t>
            </a:r>
            <a:r>
              <a:rPr lang="en-US" dirty="0" smtClean="0"/>
              <a:t> installed as ruler</a:t>
            </a:r>
          </a:p>
          <a:p>
            <a:pPr lvl="1"/>
            <a:r>
              <a:rPr lang="en-US" dirty="0" smtClean="0"/>
              <a:t>Increases tension with Arab population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Suez Crisis – 1956</a:t>
            </a:r>
          </a:p>
          <a:p>
            <a:pPr lvl="1"/>
            <a:r>
              <a:rPr lang="en-US" dirty="0" smtClean="0"/>
              <a:t>Nasser, Egypt, needs money to build Aswan Dam</a:t>
            </a:r>
          </a:p>
          <a:p>
            <a:pPr lvl="2"/>
            <a:r>
              <a:rPr lang="en-US" dirty="0" smtClean="0"/>
              <a:t>Approaches Soviets, Americans withdraw offer</a:t>
            </a:r>
          </a:p>
          <a:p>
            <a:pPr lvl="2"/>
            <a:r>
              <a:rPr lang="en-US" dirty="0" smtClean="0"/>
              <a:t>Dam nationalized</a:t>
            </a:r>
          </a:p>
          <a:p>
            <a:pPr lvl="1"/>
            <a:r>
              <a:rPr lang="en-US" dirty="0" smtClean="0"/>
              <a:t>Oct. Britain, France, Israel attack Egypt expecting US Support</a:t>
            </a:r>
          </a:p>
          <a:p>
            <a:pPr lvl="2"/>
            <a:r>
              <a:rPr lang="en-US" dirty="0" smtClean="0"/>
              <a:t>Ike withholds oil, attack withdrawn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1960 – Saudi Arabia, Kuwait, Iraq, Iran, Venezuela form Organization of Petroleum Exporting Countries (OPEC)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0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145"/>
          </a:xfrm>
        </p:spPr>
        <p:txBody>
          <a:bodyPr/>
          <a:lstStyle/>
          <a:p>
            <a:r>
              <a:rPr lang="en-US" dirty="0" smtClean="0"/>
              <a:t>The 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38"/>
            <a:ext cx="8229600" cy="54128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Oct. 4, 1957 – Russians launch Sputnik I</a:t>
            </a:r>
          </a:p>
          <a:p>
            <a:pPr lvl="1"/>
            <a:r>
              <a:rPr lang="en-US" dirty="0" smtClean="0"/>
              <a:t>Nov. Sputnik II launched</a:t>
            </a:r>
          </a:p>
          <a:p>
            <a:pPr lvl="1"/>
            <a:r>
              <a:rPr lang="en-US" dirty="0" smtClean="0"/>
              <a:t>Demoralizing to Americans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Proves communist superiority in science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Fears of Soviets firing missiles from space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Critics say Truman hadn’t spent enough on missile programs</a:t>
            </a:r>
          </a:p>
          <a:p>
            <a:pPr lvl="1"/>
            <a:r>
              <a:rPr lang="en-US" dirty="0" smtClean="0"/>
              <a:t>Science used for consumer products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Feb. 1958 – US launches first satellite</a:t>
            </a:r>
          </a:p>
          <a:p>
            <a:pPr lvl="1"/>
            <a:r>
              <a:rPr lang="en-US" dirty="0" smtClean="0"/>
              <a:t>Concerns raised over state of US education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1958 – National Defense and Education Act (NDEA)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$887 million in loans to college students and grants for improving schools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4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1" y="167115"/>
            <a:ext cx="8796771" cy="63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7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October 1958 – US and Soviets halt “dirty” testing of atomic weapons</a:t>
            </a:r>
          </a:p>
          <a:p>
            <a:pPr lvl="1"/>
            <a:r>
              <a:rPr lang="en-US" dirty="0" smtClean="0"/>
              <a:t>No formal agreement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1959 – Khrushchev invited to U.S. by Ike</a:t>
            </a:r>
          </a:p>
          <a:p>
            <a:pPr lvl="1"/>
            <a:r>
              <a:rPr lang="en-US" dirty="0" smtClean="0"/>
              <a:t>Talks of disarmament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Paris conference – 1960</a:t>
            </a:r>
          </a:p>
          <a:p>
            <a:pPr lvl="1"/>
            <a:r>
              <a:rPr lang="en-US" dirty="0" smtClean="0"/>
              <a:t>Soviets angered by U-2 shot down over Soviet territory</a:t>
            </a:r>
          </a:p>
          <a:p>
            <a:pPr lvl="1"/>
            <a:r>
              <a:rPr lang="en-US" dirty="0" smtClean="0"/>
              <a:t>Eisenhower takes responsibility</a:t>
            </a:r>
          </a:p>
          <a:p>
            <a:pPr lvl="1"/>
            <a:r>
              <a:rPr lang="en-US" dirty="0" smtClean="0"/>
              <a:t>Tensions increase</a:t>
            </a:r>
          </a:p>
        </p:txBody>
      </p:sp>
    </p:spTree>
    <p:extLst>
      <p:ext uri="{BB962C8B-B14F-4D97-AF65-F5344CB8AC3E}">
        <p14:creationId xmlns:p14="http://schemas.microsoft.com/office/powerpoint/2010/main" val="159165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Feminist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Betty Friedan 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1963 – The Feminine Mystique</a:t>
            </a:r>
          </a:p>
          <a:p>
            <a:pPr lvl="2"/>
            <a:r>
              <a:rPr lang="en-US" dirty="0" smtClean="0"/>
              <a:t>Best seller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Credited with beginning the modern feminist movement</a:t>
            </a:r>
          </a:p>
          <a:p>
            <a:pPr lvl="2"/>
            <a:r>
              <a:rPr lang="en-US" dirty="0" smtClean="0">
                <a:solidFill>
                  <a:srgbClr val="FFBDFF"/>
                </a:solidFill>
              </a:rPr>
              <a:t>Book points out unhappiness of housewives</a:t>
            </a:r>
          </a:p>
          <a:p>
            <a:pPr lvl="2"/>
            <a:r>
              <a:rPr lang="en-US" dirty="0" smtClean="0">
                <a:solidFill>
                  <a:srgbClr val="FFBDFF"/>
                </a:solidFill>
              </a:rPr>
              <a:t>Friedan helps found National Organization for Women in 1966</a:t>
            </a:r>
            <a:endParaRPr lang="en-US" dirty="0">
              <a:solidFill>
                <a:srgbClr val="FFB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6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7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Latin American nations resent US aid to Europe and constant intervention</a:t>
            </a:r>
          </a:p>
          <a:p>
            <a:endParaRPr lang="en-US" dirty="0" smtClean="0"/>
          </a:p>
          <a:p>
            <a:r>
              <a:rPr lang="en-US" dirty="0" smtClean="0"/>
              <a:t>1959 – Fidel Castro overthrows </a:t>
            </a:r>
            <a:r>
              <a:rPr lang="en-US" dirty="0" err="1" smtClean="0"/>
              <a:t>Fulgencio</a:t>
            </a:r>
            <a:r>
              <a:rPr lang="en-US" dirty="0" smtClean="0"/>
              <a:t> Batista</a:t>
            </a:r>
          </a:p>
          <a:p>
            <a:pPr lvl="1"/>
            <a:r>
              <a:rPr lang="en-US" dirty="0" smtClean="0"/>
              <a:t>Denounces US imperialism</a:t>
            </a:r>
          </a:p>
          <a:p>
            <a:pPr lvl="1"/>
            <a:r>
              <a:rPr lang="en-US" dirty="0" smtClean="0"/>
              <a:t>Begins seizing US property</a:t>
            </a:r>
          </a:p>
          <a:p>
            <a:pPr lvl="1"/>
            <a:r>
              <a:rPr lang="en-US" dirty="0" smtClean="0"/>
              <a:t>US stops importing sugar</a:t>
            </a:r>
          </a:p>
          <a:p>
            <a:pPr lvl="1"/>
            <a:r>
              <a:rPr lang="en-US" dirty="0" smtClean="0"/>
              <a:t>More property seized</a:t>
            </a:r>
          </a:p>
          <a:p>
            <a:pPr lvl="1"/>
            <a:r>
              <a:rPr lang="en-US" dirty="0" smtClean="0"/>
              <a:t>Diplomatic relations ended in 1961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Khrushchev threatens missile attack if Cuba attacked by US</a:t>
            </a:r>
          </a:p>
          <a:p>
            <a:endParaRPr lang="en-US" dirty="0"/>
          </a:p>
          <a:p>
            <a:r>
              <a:rPr lang="en-US" dirty="0" smtClean="0"/>
              <a:t>Organization of American States created to fight communism in Americas</a:t>
            </a:r>
          </a:p>
          <a:p>
            <a:pPr lvl="1"/>
            <a:r>
              <a:rPr lang="en-US" dirty="0" smtClean="0"/>
              <a:t>$500 million given to Latin American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4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0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Labor reform bill passed in 1959</a:t>
            </a:r>
          </a:p>
          <a:p>
            <a:endParaRPr lang="en-US" dirty="0" smtClean="0"/>
          </a:p>
          <a:p>
            <a:r>
              <a:rPr lang="en-US" dirty="0" smtClean="0"/>
              <a:t>Teamster “Dave” Beck imprisoned for embezzlement</a:t>
            </a:r>
          </a:p>
          <a:p>
            <a:pPr lvl="1"/>
            <a:r>
              <a:rPr lang="en-US" dirty="0" smtClean="0"/>
              <a:t>Successor Hoffa gets Teamsters expelled from AFL-CIO</a:t>
            </a:r>
          </a:p>
          <a:p>
            <a:pPr lvl="2"/>
            <a:r>
              <a:rPr lang="en-US" dirty="0" smtClean="0"/>
              <a:t>Later jailed for jury tampering , disappears while in prison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Landrum-Griffin Act passed</a:t>
            </a:r>
          </a:p>
          <a:p>
            <a:pPr lvl="1"/>
            <a:r>
              <a:rPr lang="en-US" dirty="0" smtClean="0"/>
              <a:t>Tightening on financial corruption of labor leaders </a:t>
            </a:r>
          </a:p>
          <a:p>
            <a:pPr lvl="1"/>
            <a:r>
              <a:rPr lang="en-US" dirty="0" smtClean="0"/>
              <a:t>Prevent bullying tactics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Outlaws certain types of picketing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8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4000"/>
            <a:ext cx="89027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Republicans chose Richard Nixon with Henry Cabot Lodge Jr.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CFFCC"/>
                </a:solidFill>
              </a:rPr>
              <a:t>Democrats nominate John F. Kennedy with Lyndon B. Johnson</a:t>
            </a:r>
          </a:p>
          <a:p>
            <a:endParaRPr lang="en-US" dirty="0" smtClean="0"/>
          </a:p>
          <a:p>
            <a:r>
              <a:rPr lang="en-US" dirty="0" smtClean="0"/>
              <a:t>Kennedy attacked for being Catholic</a:t>
            </a:r>
          </a:p>
          <a:p>
            <a:pPr lvl="1"/>
            <a:r>
              <a:rPr lang="en-US" dirty="0" smtClean="0"/>
              <a:t>Defended himself</a:t>
            </a:r>
          </a:p>
          <a:p>
            <a:pPr lvl="1"/>
            <a:r>
              <a:rPr lang="en-US" dirty="0" smtClean="0"/>
              <a:t>Loses some southern votes but gains northern votes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Four televised debates</a:t>
            </a:r>
          </a:p>
          <a:p>
            <a:pPr lvl="1"/>
            <a:r>
              <a:rPr lang="en-US" dirty="0" smtClean="0"/>
              <a:t>Kennedy wear makeup, appears poised, charismatic</a:t>
            </a:r>
          </a:p>
          <a:p>
            <a:pPr lvl="1"/>
            <a:r>
              <a:rPr lang="en-US" dirty="0" smtClean="0"/>
              <a:t>Nixon appears out of his element</a:t>
            </a:r>
          </a:p>
          <a:p>
            <a:pPr lvl="1"/>
            <a:r>
              <a:rPr lang="en-US" dirty="0" smtClean="0"/>
              <a:t>Radio listeners say Nixon won debates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Kennedy becomes youngest elected president at 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3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/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545"/>
            <a:ext cx="8229600" cy="52878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1960 Election – Kennedy beats Nixon</a:t>
            </a:r>
          </a:p>
          <a:p>
            <a:pPr lvl="1"/>
            <a:r>
              <a:rPr lang="en-US" dirty="0" smtClean="0"/>
              <a:t>Role of television?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Youngest elected president at 43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1960s Cultural Changes</a:t>
            </a:r>
          </a:p>
          <a:p>
            <a:pPr lvl="1"/>
            <a:r>
              <a:rPr lang="en-US" dirty="0" smtClean="0"/>
              <a:t>Sexual revolution, civil rights movement, “youth culture,” Vietnam War, feminist movement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Inaugural address</a:t>
            </a:r>
          </a:p>
          <a:p>
            <a:pPr lvl="1"/>
            <a:r>
              <a:rPr lang="en-US" dirty="0" smtClean="0">
                <a:solidFill>
                  <a:srgbClr val="FFBDFF"/>
                </a:solidFill>
              </a:rPr>
              <a:t>“Ask not what your country can do for you, but what you can do for your country.”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Youthful Cabinet</a:t>
            </a:r>
          </a:p>
          <a:p>
            <a:pPr lvl="1"/>
            <a:r>
              <a:rPr lang="en-US" dirty="0" smtClean="0"/>
              <a:t>Robert Kennedy, Robert McNamara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38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60400"/>
            <a:ext cx="838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44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635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Kennedy’s “New Frontier”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274"/>
            <a:ext cx="8229600" cy="5040890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Social program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Increased spending on health care/education</a:t>
            </a:r>
          </a:p>
          <a:p>
            <a:pPr lvl="1"/>
            <a:r>
              <a:rPr lang="en-US" dirty="0" smtClean="0"/>
              <a:t>Opposed by conservatives</a:t>
            </a:r>
          </a:p>
          <a:p>
            <a:pPr lvl="2"/>
            <a:r>
              <a:rPr lang="en-US" dirty="0" smtClean="0"/>
              <a:t>Bills stall in Congress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Maintain economic strength, limit inflation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Tax cuts to stimulate economy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Space Program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Goal of placing man on the moon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6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9900"/>
            <a:ext cx="8382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1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1950s	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Diner’s Club credit cards, McDonald’s, Disneyland, television stations</a:t>
            </a:r>
          </a:p>
          <a:p>
            <a:pPr lvl="1"/>
            <a:r>
              <a:rPr lang="en-US" dirty="0" smtClean="0"/>
              <a:t>Televangelists – Billy Graham, Oral Roberts, Fulton Sheen</a:t>
            </a:r>
          </a:p>
          <a:p>
            <a:pPr lvl="1"/>
            <a:r>
              <a:rPr lang="en-US" dirty="0" smtClean="0"/>
              <a:t>Brooklyn Dodgers/New York Giants move to Los Angeles and San Francisco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Elvis Presley becomes pop sensation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Critics</a:t>
            </a:r>
          </a:p>
          <a:p>
            <a:pPr lvl="1"/>
            <a:r>
              <a:rPr lang="en-US" dirty="0" smtClean="0"/>
              <a:t>Too much sexuality</a:t>
            </a:r>
          </a:p>
          <a:p>
            <a:pPr lvl="1"/>
            <a:r>
              <a:rPr lang="en-US" dirty="0" smtClean="0"/>
              <a:t>John Kenneth Galbraith – The Affluent Society</a:t>
            </a:r>
          </a:p>
          <a:p>
            <a:pPr lvl="2"/>
            <a:r>
              <a:rPr lang="en-US" dirty="0" smtClean="0"/>
              <a:t>Private wealth v. public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9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Election of 1952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Democrats – Adlai Stevenson</a:t>
            </a:r>
          </a:p>
          <a:p>
            <a:pPr lvl="1"/>
            <a:r>
              <a:rPr lang="en-US" dirty="0" smtClean="0"/>
              <a:t>Illinois Governor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Republicans – Dwight Eisenhower with Richard Nixon</a:t>
            </a:r>
          </a:p>
          <a:p>
            <a:r>
              <a:rPr lang="en-US" dirty="0" smtClean="0"/>
              <a:t>Campaign</a:t>
            </a:r>
          </a:p>
          <a:p>
            <a:pPr lvl="1"/>
            <a:r>
              <a:rPr lang="en-US" dirty="0" smtClean="0"/>
              <a:t>Eisenhower liked by most, campaigning left to Nixon</a:t>
            </a:r>
          </a:p>
          <a:p>
            <a:pPr lvl="1"/>
            <a:r>
              <a:rPr lang="en-US" dirty="0" smtClean="0"/>
              <a:t>Attacks Stevenson as weak on Korea and Communism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Nixon accused of financial corruption</a:t>
            </a:r>
          </a:p>
          <a:p>
            <a:pPr lvl="1"/>
            <a:r>
              <a:rPr lang="en-US" dirty="0" smtClean="0"/>
              <a:t>Delivers “Checkers Speech” on national TV</a:t>
            </a:r>
          </a:p>
          <a:p>
            <a:pPr lvl="1"/>
            <a:r>
              <a:rPr lang="en-US" dirty="0" smtClean="0"/>
              <a:t>Denies wrongdoing, speaks of family, cocker spaniel Checkers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New power of television</a:t>
            </a:r>
          </a:p>
          <a:p>
            <a:pPr lvl="1"/>
            <a:r>
              <a:rPr lang="en-US" dirty="0" smtClean="0"/>
              <a:t>Eisenhower later answers questions in a studio</a:t>
            </a:r>
          </a:p>
          <a:p>
            <a:pPr lvl="2"/>
            <a:r>
              <a:rPr lang="en-US" dirty="0" smtClean="0"/>
              <a:t>Spliced with audience</a:t>
            </a:r>
          </a:p>
          <a:p>
            <a:pPr lvl="1"/>
            <a:r>
              <a:rPr lang="en-US" dirty="0" smtClean="0"/>
              <a:t>Helps curtail power of machines and party leaders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31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442 – 89 in EC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Flies to Korea to move stalled negotiations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Fails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Seven months later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Nuclear weapons threat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Armistice signed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54000 Americans dead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Billions of dollars spent</a:t>
            </a:r>
          </a:p>
          <a:p>
            <a:pPr lvl="1"/>
            <a:r>
              <a:rPr lang="en-US" dirty="0" smtClean="0"/>
              <a:t>Communism contained?</a:t>
            </a:r>
          </a:p>
          <a:p>
            <a:r>
              <a:rPr lang="en-US" dirty="0" smtClean="0"/>
              <a:t>Eisenhower comes to embody cooperation</a:t>
            </a:r>
          </a:p>
          <a:p>
            <a:pPr lvl="1"/>
            <a:r>
              <a:rPr lang="en-US" dirty="0" smtClean="0"/>
              <a:t>Weak record on 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RRIS CLASS POWERPOINTS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CLASS POWERPOINTS.thmx</Template>
  <TotalTime>4659</TotalTime>
  <Words>1302</Words>
  <Application>Microsoft Macintosh PowerPoint</Application>
  <PresentationFormat>On-screen Show (4:3)</PresentationFormat>
  <Paragraphs>269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HARRIS CLASS POWERPOINTS</vt:lpstr>
      <vt:lpstr>I like Ike!</vt:lpstr>
      <vt:lpstr>Affluent Society</vt:lpstr>
      <vt:lpstr>The Feminist Movement</vt:lpstr>
      <vt:lpstr>PowerPoint Presentation</vt:lpstr>
      <vt:lpstr>Consumer Culture</vt:lpstr>
      <vt:lpstr>Election of 1952</vt:lpstr>
      <vt:lpstr>Nixon</vt:lpstr>
      <vt:lpstr>PowerPoint Presentation</vt:lpstr>
      <vt:lpstr>Ike Wins</vt:lpstr>
      <vt:lpstr>Seeds of Civil Rights</vt:lpstr>
      <vt:lpstr>Desegregation</vt:lpstr>
      <vt:lpstr>Early Efforts</vt:lpstr>
      <vt:lpstr>The Supreme Court</vt:lpstr>
      <vt:lpstr>Eisenhower’s Domestic Policy</vt:lpstr>
      <vt:lpstr>Dynamic Conservatism Continued</vt:lpstr>
      <vt:lpstr>Civil Rights</vt:lpstr>
      <vt:lpstr>PowerPoint Presentation</vt:lpstr>
      <vt:lpstr>PowerPoint Presentation</vt:lpstr>
      <vt:lpstr>Growing Civil Rights Movement</vt:lpstr>
      <vt:lpstr>PowerPoint Presentation</vt:lpstr>
      <vt:lpstr>PowerPoint Presentation</vt:lpstr>
      <vt:lpstr>Foreign Policy</vt:lpstr>
      <vt:lpstr>Trouble in Vietnam </vt:lpstr>
      <vt:lpstr>PowerPoint Presentation</vt:lpstr>
      <vt:lpstr>Cold War in Europe</vt:lpstr>
      <vt:lpstr>Cold War in the Middle East</vt:lpstr>
      <vt:lpstr>The Space Race</vt:lpstr>
      <vt:lpstr>PowerPoint Presentation</vt:lpstr>
      <vt:lpstr>Cold War Continues</vt:lpstr>
      <vt:lpstr>The Cold War in Latin America</vt:lpstr>
      <vt:lpstr>Labor Unrest </vt:lpstr>
      <vt:lpstr>PowerPoint Presentation</vt:lpstr>
      <vt:lpstr>Election of 1960</vt:lpstr>
      <vt:lpstr>PowerPoint Presentation</vt:lpstr>
      <vt:lpstr>1960</vt:lpstr>
      <vt:lpstr>PowerPoint Presentation</vt:lpstr>
      <vt:lpstr>Kennedy’s “New Frontier”</vt:lpstr>
    </vt:vector>
  </TitlesOfParts>
  <Company>Greene County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Ike!</dc:title>
  <dc:creator>Brian Fahey</dc:creator>
  <cp:lastModifiedBy>Gail Harris</cp:lastModifiedBy>
  <cp:revision>34</cp:revision>
  <dcterms:created xsi:type="dcterms:W3CDTF">2014-02-19T23:46:47Z</dcterms:created>
  <dcterms:modified xsi:type="dcterms:W3CDTF">2016-03-23T14:12:31Z</dcterms:modified>
</cp:coreProperties>
</file>